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.png" ContentType="image/png"/>
  <Override PartName="/ppt/media/image3.png" ContentType="image/png"/>
  <Override PartName="/ppt/notesSlides/notesSlide2.xml" ContentType="application/vnd.openxmlformats-officedocument.presentationml.notesSlide+xml"/>
  <Override PartName="/ppt/media/image4.png" ContentType="image/png"/>
  <Override PartName="/ppt/media/image5.png" ContentType="image/png"/>
  <Override PartName="/ppt/media/image8.pn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1.png" ContentType="image/png"/>
  <Override PartName="/ppt/media/image12.png" ContentType="image/png"/>
  <Override PartName="/ppt/notesSlides/notesSlide5.xml" ContentType="application/vnd.openxmlformats-officedocument.presentationml.notesSlide+xml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notesSlides/notesSlide6.xml" ContentType="application/vnd.openxmlformats-officedocument.presentationml.notesSlide+xml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notesSlides/notesSlide7.xml" ContentType="application/vnd.openxmlformats-officedocument.presentationml.notesSlide+xml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notesSlides/notesSlide8.xml" ContentType="application/vnd.openxmlformats-officedocument.presentationml.notesSlide+xml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notesSlides/notesSlide9.xml" ContentType="application/vnd.openxmlformats-officedocument.presentationml.notesSlide+xml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notesSlides/notesSlide10.xml" ContentType="application/vnd.openxmlformats-officedocument.presentationml.notesSlide+xml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notesSlides/notesSlide11.xml" ContentType="application/vnd.openxmlformats-officedocument.presentationml.notesSlide+xml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notesSlides/notesSlide12.xml" ContentType="application/vnd.openxmlformats-officedocument.presentationml.notesSlide+xml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media/image57.png" ContentType="image/png"/>
  <Override PartName="/ppt/media/image58.pn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69" r:id="rId2"/>
    <p:sldId id="300" r:id="rId3"/>
    <p:sldId id="298" r:id="rId4"/>
    <p:sldId id="277" r:id="rId5"/>
    <p:sldId id="278" r:id="rId6"/>
    <p:sldId id="279" r:id="rId7"/>
    <p:sldId id="280" r:id="rId8"/>
    <p:sldId id="283" r:id="rId9"/>
    <p:sldId id="282" r:id="rId10"/>
    <p:sldId id="284" r:id="rId11"/>
    <p:sldId id="285" r:id="rId12"/>
    <p:sldId id="286" r:id="rId13"/>
    <p:sldId id="287" r:id="rId14"/>
    <p:sldId id="289" r:id="rId15"/>
    <p:sldId id="281" r:id="rId16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60"/>
    <a:srgbClr val="00A5CA"/>
    <a:srgbClr val="FB9B89"/>
    <a:srgbClr val="9DC3E6"/>
    <a:srgbClr val="E1F4F9"/>
    <a:srgbClr val="FB4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52" autoAdjust="0"/>
    <p:restoredTop sz="88339" autoAdjust="0"/>
  </p:normalViewPr>
  <p:slideViewPr>
    <p:cSldViewPr snapToGrid="0">
      <p:cViewPr>
        <p:scale>
          <a:sx n="89" d="100"/>
          <a:sy n="89" d="100"/>
        </p:scale>
        <p:origin x="1208" y="1192"/>
      </p:cViewPr>
      <p:guideLst>
        <p:guide orient="horz" pos="2137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5B7CA-AA26-E347-900E-8F5E36EA98F6}" type="doc">
      <dgm:prSet loTypeId="urn:microsoft.com/office/officeart/2005/8/layout/hierarchy5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5B87510-7459-CF4A-A246-F61F7D20E138}">
      <dgm:prSet phldrT="[Текст]"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Начальник медицинской службы </a:t>
          </a:r>
        </a:p>
        <a:p>
          <a:r>
            <a:rPr lang="ru-RU" b="1" dirty="0">
              <a:solidFill>
                <a:srgbClr val="181D60"/>
              </a:solidFill>
            </a:rPr>
            <a:t>(врач-специалист)</a:t>
          </a:r>
        </a:p>
      </dgm:t>
    </dgm:pt>
    <dgm:pt modelId="{B5C049AF-0D9E-C54C-840B-644DA697BE01}" type="parTrans" cxnId="{B19A4A7F-7033-3943-97E9-AB2E6C5F0076}">
      <dgm:prSet/>
      <dgm:spPr/>
      <dgm:t>
        <a:bodyPr/>
        <a:lstStyle/>
        <a:p>
          <a:endParaRPr lang="ru-RU" b="1"/>
        </a:p>
      </dgm:t>
    </dgm:pt>
    <dgm:pt modelId="{97C0F29C-1515-664F-87F6-7123E24D2C44}" type="sibTrans" cxnId="{B19A4A7F-7033-3943-97E9-AB2E6C5F0076}">
      <dgm:prSet/>
      <dgm:spPr/>
      <dgm:t>
        <a:bodyPr/>
        <a:lstStyle/>
        <a:p>
          <a:endParaRPr lang="ru-RU" b="1"/>
        </a:p>
      </dgm:t>
    </dgm:pt>
    <dgm:pt modelId="{E5694D21-79C2-1145-AFED-2EAD4B84BEE1}">
      <dgm:prSet phldrT="[Текст]"/>
      <dgm:spPr>
        <a:ln w="190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b="1" dirty="0">
              <a:solidFill>
                <a:srgbClr val="181D60"/>
              </a:solidFill>
            </a:rPr>
            <a:t>Клиническая ординатура</a:t>
          </a:r>
        </a:p>
      </dgm:t>
    </dgm:pt>
    <dgm:pt modelId="{FB36EDDD-DDB4-D44A-A5F6-19B1AEFBADBC}" type="parTrans" cxnId="{AF37DEE3-FE2D-E143-86BC-9F2F8E8557A1}">
      <dgm:prSet/>
      <dgm:spPr/>
      <dgm:t>
        <a:bodyPr/>
        <a:lstStyle/>
        <a:p>
          <a:endParaRPr lang="ru-RU" b="1"/>
        </a:p>
      </dgm:t>
    </dgm:pt>
    <dgm:pt modelId="{A94FAC6F-E80A-D349-9310-E7D6DDE95F22}" type="sibTrans" cxnId="{AF37DEE3-FE2D-E143-86BC-9F2F8E8557A1}">
      <dgm:prSet/>
      <dgm:spPr/>
      <dgm:t>
        <a:bodyPr/>
        <a:lstStyle/>
        <a:p>
          <a:endParaRPr lang="ru-RU" b="1"/>
        </a:p>
      </dgm:t>
    </dgm:pt>
    <dgm:pt modelId="{04FF2E3E-84AF-BC4B-A23B-47A383ECA233}">
      <dgm:prSet phldrT="[Текст]"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Высшая оперативно тактическая подготовка</a:t>
          </a:r>
        </a:p>
      </dgm:t>
    </dgm:pt>
    <dgm:pt modelId="{A826B768-15B5-8846-BE55-D7C520188BFA}" type="parTrans" cxnId="{19C3C143-F1D0-044F-BAC7-E8982FA10BAC}">
      <dgm:prSet/>
      <dgm:spPr/>
      <dgm:t>
        <a:bodyPr/>
        <a:lstStyle/>
        <a:p>
          <a:endParaRPr lang="ru-RU" b="1"/>
        </a:p>
      </dgm:t>
    </dgm:pt>
    <dgm:pt modelId="{F23BDA80-C5A8-4F47-831F-32F43CD38583}" type="sibTrans" cxnId="{19C3C143-F1D0-044F-BAC7-E8982FA10BAC}">
      <dgm:prSet/>
      <dgm:spPr/>
      <dgm:t>
        <a:bodyPr/>
        <a:lstStyle/>
        <a:p>
          <a:endParaRPr lang="ru-RU" b="1"/>
        </a:p>
      </dgm:t>
    </dgm:pt>
    <dgm:pt modelId="{1B7AD037-1974-E04F-BFBD-B0C8F1E4B886}">
      <dgm:prSet phldrT="[Текст]"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Офицер управления медицинской службы военного округа</a:t>
          </a:r>
        </a:p>
      </dgm:t>
    </dgm:pt>
    <dgm:pt modelId="{CEB7A2A1-7E19-FE41-B5FF-24EF605BEDBA}" type="parTrans" cxnId="{D93B2DB7-4AF8-E74C-99B5-7D40B3A1F11A}">
      <dgm:prSet/>
      <dgm:spPr/>
      <dgm:t>
        <a:bodyPr/>
        <a:lstStyle/>
        <a:p>
          <a:endParaRPr lang="ru-RU" b="1"/>
        </a:p>
      </dgm:t>
    </dgm:pt>
    <dgm:pt modelId="{25A80673-2E94-FB45-9AAE-6FDA34E657EF}" type="sibTrans" cxnId="{D93B2DB7-4AF8-E74C-99B5-7D40B3A1F11A}">
      <dgm:prSet/>
      <dgm:spPr/>
      <dgm:t>
        <a:bodyPr/>
        <a:lstStyle/>
        <a:p>
          <a:endParaRPr lang="ru-RU" b="1"/>
        </a:p>
      </dgm:t>
    </dgm:pt>
    <dgm:pt modelId="{980A6E05-5A7C-0B4D-8C7F-CC004D8E448B}">
      <dgm:prSet phldrT="[Текст]"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Адъюнктура</a:t>
          </a:r>
        </a:p>
      </dgm:t>
    </dgm:pt>
    <dgm:pt modelId="{D312CF63-773F-0348-AD83-727D92C844D0}" type="parTrans" cxnId="{E9ABCFA8-1CA0-BC4B-9186-F9C3B73C9A40}">
      <dgm:prSet/>
      <dgm:spPr/>
      <dgm:t>
        <a:bodyPr/>
        <a:lstStyle/>
        <a:p>
          <a:endParaRPr lang="ru-RU" b="1"/>
        </a:p>
      </dgm:t>
    </dgm:pt>
    <dgm:pt modelId="{32E2E9C9-FD65-1A4E-BB22-8714236E0362}" type="sibTrans" cxnId="{E9ABCFA8-1CA0-BC4B-9186-F9C3B73C9A40}">
      <dgm:prSet/>
      <dgm:spPr/>
      <dgm:t>
        <a:bodyPr/>
        <a:lstStyle/>
        <a:p>
          <a:endParaRPr lang="ru-RU" b="1"/>
        </a:p>
      </dgm:t>
    </dgm:pt>
    <dgm:pt modelId="{80F9830E-CE10-7547-A703-7C3D9EF1E8B5}">
      <dgm:prSet phldrT="[Текст]"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Врач </a:t>
          </a:r>
        </a:p>
        <a:p>
          <a:r>
            <a:rPr lang="ru-RU" b="1" dirty="0">
              <a:solidFill>
                <a:srgbClr val="181D60"/>
              </a:solidFill>
            </a:rPr>
            <a:t>военно-медицинской организации</a:t>
          </a:r>
        </a:p>
      </dgm:t>
    </dgm:pt>
    <dgm:pt modelId="{EC2FC4BC-EA61-934E-B88D-4B0EA586F58F}" type="parTrans" cxnId="{173795AA-B1E3-0848-8C9C-33E97CA43287}">
      <dgm:prSet/>
      <dgm:spPr/>
      <dgm:t>
        <a:bodyPr/>
        <a:lstStyle/>
        <a:p>
          <a:endParaRPr lang="ru-RU" b="1"/>
        </a:p>
      </dgm:t>
    </dgm:pt>
    <dgm:pt modelId="{1C49D268-7A54-E644-8E21-D82B41AC2BA8}" type="sibTrans" cxnId="{173795AA-B1E3-0848-8C9C-33E97CA43287}">
      <dgm:prSet/>
      <dgm:spPr/>
      <dgm:t>
        <a:bodyPr/>
        <a:lstStyle/>
        <a:p>
          <a:endParaRPr lang="ru-RU" b="1"/>
        </a:p>
      </dgm:t>
    </dgm:pt>
    <dgm:pt modelId="{5BDF59C3-1FBA-AE48-95D2-CB038FBEC6A8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Подготовка научно-педагогических кадров</a:t>
          </a:r>
        </a:p>
      </dgm:t>
    </dgm:pt>
    <dgm:pt modelId="{245E4F6A-3A67-E04D-A2BC-18FA5CCAB2C2}" type="parTrans" cxnId="{D52C1540-40E1-5B47-B16E-007CD0408EF8}">
      <dgm:prSet/>
      <dgm:spPr/>
      <dgm:t>
        <a:bodyPr/>
        <a:lstStyle/>
        <a:p>
          <a:endParaRPr lang="ru-RU" b="1"/>
        </a:p>
      </dgm:t>
    </dgm:pt>
    <dgm:pt modelId="{26F36613-6DAB-634D-81D7-91216FC3CEC6}" type="sibTrans" cxnId="{D52C1540-40E1-5B47-B16E-007CD0408EF8}">
      <dgm:prSet/>
      <dgm:spPr/>
      <dgm:t>
        <a:bodyPr/>
        <a:lstStyle/>
        <a:p>
          <a:endParaRPr lang="ru-RU" b="1"/>
        </a:p>
      </dgm:t>
    </dgm:pt>
    <dgm:pt modelId="{15BB0A82-2C13-D146-9E34-8B4C0AB82DD5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Профессиональная переподготовка и повышение квалификации</a:t>
          </a:r>
        </a:p>
      </dgm:t>
    </dgm:pt>
    <dgm:pt modelId="{B9AF8CBD-1706-7F47-AB89-974A0EBE065C}" type="parTrans" cxnId="{3CB29A9A-80DB-F340-A38F-7A147AA05F96}">
      <dgm:prSet/>
      <dgm:spPr/>
      <dgm:t>
        <a:bodyPr/>
        <a:lstStyle/>
        <a:p>
          <a:endParaRPr lang="ru-RU" b="1"/>
        </a:p>
      </dgm:t>
    </dgm:pt>
    <dgm:pt modelId="{F4F07E40-4926-914A-82DF-4FD699EF53AD}" type="sibTrans" cxnId="{3CB29A9A-80DB-F340-A38F-7A147AA05F96}">
      <dgm:prSet/>
      <dgm:spPr/>
      <dgm:t>
        <a:bodyPr/>
        <a:lstStyle/>
        <a:p>
          <a:endParaRPr lang="ru-RU" b="1"/>
        </a:p>
      </dgm:t>
    </dgm:pt>
    <dgm:pt modelId="{12A0074B-E0E1-014A-A42E-84EE783BC9C7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Профессиональная переподготовка и повышение квалификации</a:t>
          </a:r>
        </a:p>
      </dgm:t>
    </dgm:pt>
    <dgm:pt modelId="{22AE662D-2101-1543-9442-1041C964CD1C}" type="parTrans" cxnId="{CE61C8D7-FF98-FD44-974C-24F7B19A3AD2}">
      <dgm:prSet/>
      <dgm:spPr/>
      <dgm:t>
        <a:bodyPr/>
        <a:lstStyle/>
        <a:p>
          <a:endParaRPr lang="ru-RU" b="1"/>
        </a:p>
      </dgm:t>
    </dgm:pt>
    <dgm:pt modelId="{A3506C20-5CDA-7845-8E03-2B21A68C1FF8}" type="sibTrans" cxnId="{CE61C8D7-FF98-FD44-974C-24F7B19A3AD2}">
      <dgm:prSet/>
      <dgm:spPr/>
      <dgm:t>
        <a:bodyPr/>
        <a:lstStyle/>
        <a:p>
          <a:endParaRPr lang="ru-RU" b="1"/>
        </a:p>
      </dgm:t>
    </dgm:pt>
    <dgm:pt modelId="{E0FD7A84-7FD7-2E4F-935F-96B160690947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Профессиональная переподготовка и повышение квалификации</a:t>
          </a:r>
        </a:p>
      </dgm:t>
    </dgm:pt>
    <dgm:pt modelId="{7521EC5A-B328-FC40-8487-FB227E7E5F93}" type="parTrans" cxnId="{D1E72C76-E44D-8345-87A2-77440CD59D3E}">
      <dgm:prSet/>
      <dgm:spPr/>
      <dgm:t>
        <a:bodyPr/>
        <a:lstStyle/>
        <a:p>
          <a:endParaRPr lang="ru-RU" b="1"/>
        </a:p>
      </dgm:t>
    </dgm:pt>
    <dgm:pt modelId="{92142D17-CA01-824F-9BD4-4CFF36E80DC4}" type="sibTrans" cxnId="{D1E72C76-E44D-8345-87A2-77440CD59D3E}">
      <dgm:prSet/>
      <dgm:spPr/>
      <dgm:t>
        <a:bodyPr/>
        <a:lstStyle/>
        <a:p>
          <a:endParaRPr lang="ru-RU" b="1"/>
        </a:p>
      </dgm:t>
    </dgm:pt>
    <dgm:pt modelId="{0E1AF07C-82B2-874F-9A36-C6F79B2A4151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Главный специалист </a:t>
          </a:r>
        </a:p>
      </dgm:t>
    </dgm:pt>
    <dgm:pt modelId="{3984173D-1EB4-524D-BF6D-DF9F642092FF}" type="parTrans" cxnId="{47049C2E-3827-FB47-B0EF-10C2E12D779E}">
      <dgm:prSet/>
      <dgm:spPr/>
      <dgm:t>
        <a:bodyPr/>
        <a:lstStyle/>
        <a:p>
          <a:endParaRPr lang="ru-RU" b="1"/>
        </a:p>
      </dgm:t>
    </dgm:pt>
    <dgm:pt modelId="{CA0FFFD6-CFD7-B949-916D-0B7375E6CA2B}" type="sibTrans" cxnId="{47049C2E-3827-FB47-B0EF-10C2E12D779E}">
      <dgm:prSet/>
      <dgm:spPr/>
      <dgm:t>
        <a:bodyPr/>
        <a:lstStyle/>
        <a:p>
          <a:endParaRPr lang="ru-RU" b="1"/>
        </a:p>
      </dgm:t>
    </dgm:pt>
    <dgm:pt modelId="{D0E65BE4-5CDB-764A-AA9B-A6CE6412AEE3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Начальник военно-медицинской организации</a:t>
          </a:r>
        </a:p>
      </dgm:t>
    </dgm:pt>
    <dgm:pt modelId="{263CFFD9-587A-5A4A-90AA-5ED94555F393}" type="parTrans" cxnId="{65D510AB-2636-5B43-B09C-F144DD6E2BF8}">
      <dgm:prSet/>
      <dgm:spPr/>
      <dgm:t>
        <a:bodyPr/>
        <a:lstStyle/>
        <a:p>
          <a:endParaRPr lang="ru-RU" b="1"/>
        </a:p>
      </dgm:t>
    </dgm:pt>
    <dgm:pt modelId="{831375CE-74DE-514F-8421-EEE54953E932}" type="sibTrans" cxnId="{65D510AB-2636-5B43-B09C-F144DD6E2BF8}">
      <dgm:prSet/>
      <dgm:spPr/>
      <dgm:t>
        <a:bodyPr/>
        <a:lstStyle/>
        <a:p>
          <a:endParaRPr lang="ru-RU" b="1"/>
        </a:p>
      </dgm:t>
    </dgm:pt>
    <dgm:pt modelId="{D07870CA-434D-7D47-8E53-24B79FE30094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Профессорско-преподавательский состав</a:t>
          </a:r>
        </a:p>
      </dgm:t>
    </dgm:pt>
    <dgm:pt modelId="{F8678CE5-5300-6F4D-BA4D-5AFC1F8A4D9B}" type="parTrans" cxnId="{6D688B8B-6E68-F946-AD20-F16EFE3D699A}">
      <dgm:prSet/>
      <dgm:spPr/>
      <dgm:t>
        <a:bodyPr/>
        <a:lstStyle/>
        <a:p>
          <a:endParaRPr lang="ru-RU" b="1"/>
        </a:p>
      </dgm:t>
    </dgm:pt>
    <dgm:pt modelId="{2A694880-850B-D84E-8719-D421B16FCF5C}" type="sibTrans" cxnId="{6D688B8B-6E68-F946-AD20-F16EFE3D699A}">
      <dgm:prSet/>
      <dgm:spPr/>
      <dgm:t>
        <a:bodyPr/>
        <a:lstStyle/>
        <a:p>
          <a:endParaRPr lang="ru-RU" b="1"/>
        </a:p>
      </dgm:t>
    </dgm:pt>
    <dgm:pt modelId="{9097741C-0CE3-6446-BDDE-A2CB25C1FF22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Руководитель центральных органов военного управления</a:t>
          </a:r>
        </a:p>
      </dgm:t>
    </dgm:pt>
    <dgm:pt modelId="{321F925A-C398-184D-ACE8-0427D7CAEC16}" type="parTrans" cxnId="{C069864B-40A8-FF49-B2CF-C2A86D1DFE28}">
      <dgm:prSet/>
      <dgm:spPr/>
      <dgm:t>
        <a:bodyPr/>
        <a:lstStyle/>
        <a:p>
          <a:endParaRPr lang="ru-RU" b="1"/>
        </a:p>
      </dgm:t>
    </dgm:pt>
    <dgm:pt modelId="{7FE14971-F83F-4742-86BD-04A9B3F6FEEF}" type="sibTrans" cxnId="{C069864B-40A8-FF49-B2CF-C2A86D1DFE28}">
      <dgm:prSet/>
      <dgm:spPr/>
      <dgm:t>
        <a:bodyPr/>
        <a:lstStyle/>
        <a:p>
          <a:endParaRPr lang="ru-RU" b="1"/>
        </a:p>
      </dgm:t>
    </dgm:pt>
    <dgm:pt modelId="{E4FE185B-A6C9-A840-822A-3716794FC2DB}">
      <dgm:prSet/>
      <dgm:spPr/>
      <dgm:t>
        <a:bodyPr/>
        <a:lstStyle/>
        <a:p>
          <a:r>
            <a:rPr lang="ru-RU" b="1" dirty="0">
              <a:solidFill>
                <a:srgbClr val="181D60"/>
              </a:solidFill>
            </a:rPr>
            <a:t>Начальник военно-медицинской организации</a:t>
          </a:r>
        </a:p>
      </dgm:t>
    </dgm:pt>
    <dgm:pt modelId="{1E4FF10C-C4C2-C042-935B-A696B942EEB7}" type="parTrans" cxnId="{19C0BEFE-310A-F743-B780-532D3D4E0DA7}">
      <dgm:prSet/>
      <dgm:spPr/>
      <dgm:t>
        <a:bodyPr/>
        <a:lstStyle/>
        <a:p>
          <a:endParaRPr lang="ru-RU" b="1"/>
        </a:p>
      </dgm:t>
    </dgm:pt>
    <dgm:pt modelId="{D99672C3-AF37-D043-BD35-4731060AA1D1}" type="sibTrans" cxnId="{19C0BEFE-310A-F743-B780-532D3D4E0DA7}">
      <dgm:prSet/>
      <dgm:spPr/>
      <dgm:t>
        <a:bodyPr/>
        <a:lstStyle/>
        <a:p>
          <a:endParaRPr lang="ru-RU" b="1"/>
        </a:p>
      </dgm:t>
    </dgm:pt>
    <dgm:pt modelId="{6776D0A7-86AB-0B42-AE8E-54180CAB1F0A}" type="pres">
      <dgm:prSet presAssocID="{4B85B7CA-AA26-E347-900E-8F5E36EA98F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C1597AC-9F74-FB48-BB8E-80E5DD79BF2D}" type="pres">
      <dgm:prSet presAssocID="{4B85B7CA-AA26-E347-900E-8F5E36EA98F6}" presName="hierFlow" presStyleCnt="0"/>
      <dgm:spPr/>
    </dgm:pt>
    <dgm:pt modelId="{CBD6258D-A4A7-9742-AE80-F607669C0BA3}" type="pres">
      <dgm:prSet presAssocID="{4B85B7CA-AA26-E347-900E-8F5E36EA98F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27D6870-CA6E-7440-BDFE-6A20928A45B4}" type="pres">
      <dgm:prSet presAssocID="{25B87510-7459-CF4A-A246-F61F7D20E138}" presName="Name17" presStyleCnt="0"/>
      <dgm:spPr/>
    </dgm:pt>
    <dgm:pt modelId="{1D193566-4294-5649-B1AA-B077A00DD590}" type="pres">
      <dgm:prSet presAssocID="{25B87510-7459-CF4A-A246-F61F7D20E138}" presName="level1Shape" presStyleLbl="node0" presStyleIdx="0" presStyleCnt="1">
        <dgm:presLayoutVars>
          <dgm:chPref val="3"/>
        </dgm:presLayoutVars>
      </dgm:prSet>
      <dgm:spPr/>
    </dgm:pt>
    <dgm:pt modelId="{E5350957-CE9A-174E-9D3C-C01488F0F56F}" type="pres">
      <dgm:prSet presAssocID="{25B87510-7459-CF4A-A246-F61F7D20E138}" presName="hierChild2" presStyleCnt="0"/>
      <dgm:spPr/>
    </dgm:pt>
    <dgm:pt modelId="{6F361DD6-46FF-F341-8B40-8D72BAE7C5A8}" type="pres">
      <dgm:prSet presAssocID="{FB36EDDD-DDB4-D44A-A5F6-19B1AEFBADBC}" presName="Name25" presStyleLbl="parChTrans1D2" presStyleIdx="0" presStyleCnt="3"/>
      <dgm:spPr/>
    </dgm:pt>
    <dgm:pt modelId="{EEE6F198-0E01-E044-A435-A7B903CCA050}" type="pres">
      <dgm:prSet presAssocID="{FB36EDDD-DDB4-D44A-A5F6-19B1AEFBADBC}" presName="connTx" presStyleLbl="parChTrans1D2" presStyleIdx="0" presStyleCnt="3"/>
      <dgm:spPr/>
    </dgm:pt>
    <dgm:pt modelId="{6823A8F5-0E72-AA4A-8F97-A923730C5AF4}" type="pres">
      <dgm:prSet presAssocID="{E5694D21-79C2-1145-AFED-2EAD4B84BEE1}" presName="Name30" presStyleCnt="0"/>
      <dgm:spPr/>
    </dgm:pt>
    <dgm:pt modelId="{0885A039-DD6D-5848-94A2-A09DEA9B3007}" type="pres">
      <dgm:prSet presAssocID="{E5694D21-79C2-1145-AFED-2EAD4B84BEE1}" presName="level2Shape" presStyleLbl="node2" presStyleIdx="0" presStyleCnt="3"/>
      <dgm:spPr/>
    </dgm:pt>
    <dgm:pt modelId="{52DB0673-8C23-FC43-A496-8E21710E2B29}" type="pres">
      <dgm:prSet presAssocID="{E5694D21-79C2-1145-AFED-2EAD4B84BEE1}" presName="hierChild3" presStyleCnt="0"/>
      <dgm:spPr/>
    </dgm:pt>
    <dgm:pt modelId="{780A2788-23FE-0D4C-B835-73E7F8D8BCEE}" type="pres">
      <dgm:prSet presAssocID="{EC2FC4BC-EA61-934E-B88D-4B0EA586F58F}" presName="Name25" presStyleLbl="parChTrans1D3" presStyleIdx="0" presStyleCnt="3"/>
      <dgm:spPr/>
    </dgm:pt>
    <dgm:pt modelId="{6B727436-C8DC-4C4A-B02F-1B75E82E2B87}" type="pres">
      <dgm:prSet presAssocID="{EC2FC4BC-EA61-934E-B88D-4B0EA586F58F}" presName="connTx" presStyleLbl="parChTrans1D3" presStyleIdx="0" presStyleCnt="3"/>
      <dgm:spPr/>
    </dgm:pt>
    <dgm:pt modelId="{0B50B8EB-25C8-6B44-8ED5-89EE76A33DE4}" type="pres">
      <dgm:prSet presAssocID="{80F9830E-CE10-7547-A703-7C3D9EF1E8B5}" presName="Name30" presStyleCnt="0"/>
      <dgm:spPr/>
    </dgm:pt>
    <dgm:pt modelId="{161C504A-66F8-6D4D-B654-3B8CF1E49627}" type="pres">
      <dgm:prSet presAssocID="{80F9830E-CE10-7547-A703-7C3D9EF1E8B5}" presName="level2Shape" presStyleLbl="node3" presStyleIdx="0" presStyleCnt="3"/>
      <dgm:spPr/>
    </dgm:pt>
    <dgm:pt modelId="{35E4CCA1-6CB2-D648-9AC6-BEE429409921}" type="pres">
      <dgm:prSet presAssocID="{80F9830E-CE10-7547-A703-7C3D9EF1E8B5}" presName="hierChild3" presStyleCnt="0"/>
      <dgm:spPr/>
    </dgm:pt>
    <dgm:pt modelId="{9B983448-8613-3649-A486-3EC24331BD2C}" type="pres">
      <dgm:prSet presAssocID="{B9AF8CBD-1706-7F47-AB89-974A0EBE065C}" presName="Name25" presStyleLbl="parChTrans1D4" presStyleIdx="0" presStyleCnt="8"/>
      <dgm:spPr/>
    </dgm:pt>
    <dgm:pt modelId="{D16B6B38-84E6-4548-8383-CAB10BCC2811}" type="pres">
      <dgm:prSet presAssocID="{B9AF8CBD-1706-7F47-AB89-974A0EBE065C}" presName="connTx" presStyleLbl="parChTrans1D4" presStyleIdx="0" presStyleCnt="8"/>
      <dgm:spPr/>
    </dgm:pt>
    <dgm:pt modelId="{22A42A4D-8AA0-B548-BC26-A5233DE3D04C}" type="pres">
      <dgm:prSet presAssocID="{15BB0A82-2C13-D146-9E34-8B4C0AB82DD5}" presName="Name30" presStyleCnt="0"/>
      <dgm:spPr/>
    </dgm:pt>
    <dgm:pt modelId="{CBF88B92-9B50-0A4F-9A89-4EB465396BE0}" type="pres">
      <dgm:prSet presAssocID="{15BB0A82-2C13-D146-9E34-8B4C0AB82DD5}" presName="level2Shape" presStyleLbl="node4" presStyleIdx="0" presStyleCnt="8"/>
      <dgm:spPr/>
    </dgm:pt>
    <dgm:pt modelId="{9867EBB2-5621-6A47-872E-B010321316C5}" type="pres">
      <dgm:prSet presAssocID="{15BB0A82-2C13-D146-9E34-8B4C0AB82DD5}" presName="hierChild3" presStyleCnt="0"/>
      <dgm:spPr/>
    </dgm:pt>
    <dgm:pt modelId="{C16E07D3-3935-E54B-BB61-A593EED6FCD2}" type="pres">
      <dgm:prSet presAssocID="{3984173D-1EB4-524D-BF6D-DF9F642092FF}" presName="Name25" presStyleLbl="parChTrans1D4" presStyleIdx="1" presStyleCnt="8"/>
      <dgm:spPr/>
    </dgm:pt>
    <dgm:pt modelId="{9CA082E7-7FFA-2C4E-A9C4-1ED8FC3930C6}" type="pres">
      <dgm:prSet presAssocID="{3984173D-1EB4-524D-BF6D-DF9F642092FF}" presName="connTx" presStyleLbl="parChTrans1D4" presStyleIdx="1" presStyleCnt="8"/>
      <dgm:spPr/>
    </dgm:pt>
    <dgm:pt modelId="{EF07D48D-67C4-AB42-8655-74AEA1E88F25}" type="pres">
      <dgm:prSet presAssocID="{0E1AF07C-82B2-874F-9A36-C6F79B2A4151}" presName="Name30" presStyleCnt="0"/>
      <dgm:spPr/>
    </dgm:pt>
    <dgm:pt modelId="{07CAA3B4-929B-7643-8A1D-44C840AC43CB}" type="pres">
      <dgm:prSet presAssocID="{0E1AF07C-82B2-874F-9A36-C6F79B2A4151}" presName="level2Shape" presStyleLbl="node4" presStyleIdx="1" presStyleCnt="8"/>
      <dgm:spPr/>
    </dgm:pt>
    <dgm:pt modelId="{6295A9F6-6A9E-7246-A8BE-FC0FFF5436C3}" type="pres">
      <dgm:prSet presAssocID="{0E1AF07C-82B2-874F-9A36-C6F79B2A4151}" presName="hierChild3" presStyleCnt="0"/>
      <dgm:spPr/>
    </dgm:pt>
    <dgm:pt modelId="{5D71AE69-8AB6-6147-8BD5-E5E9A12613F1}" type="pres">
      <dgm:prSet presAssocID="{263CFFD9-587A-5A4A-90AA-5ED94555F393}" presName="Name25" presStyleLbl="parChTrans1D4" presStyleIdx="2" presStyleCnt="8"/>
      <dgm:spPr/>
    </dgm:pt>
    <dgm:pt modelId="{76D02A92-B04D-0F42-B02A-D15648AED7B2}" type="pres">
      <dgm:prSet presAssocID="{263CFFD9-587A-5A4A-90AA-5ED94555F393}" presName="connTx" presStyleLbl="parChTrans1D4" presStyleIdx="2" presStyleCnt="8"/>
      <dgm:spPr/>
    </dgm:pt>
    <dgm:pt modelId="{AAD5DB7F-A3FD-344E-AB87-A095605AD5D8}" type="pres">
      <dgm:prSet presAssocID="{D0E65BE4-5CDB-764A-AA9B-A6CE6412AEE3}" presName="Name30" presStyleCnt="0"/>
      <dgm:spPr/>
    </dgm:pt>
    <dgm:pt modelId="{E10E022F-104E-0844-BC81-79D5D5C8B1CC}" type="pres">
      <dgm:prSet presAssocID="{D0E65BE4-5CDB-764A-AA9B-A6CE6412AEE3}" presName="level2Shape" presStyleLbl="node4" presStyleIdx="2" presStyleCnt="8"/>
      <dgm:spPr/>
    </dgm:pt>
    <dgm:pt modelId="{1A70E3EB-E69D-E740-8D36-16D1B25C18B0}" type="pres">
      <dgm:prSet presAssocID="{D0E65BE4-5CDB-764A-AA9B-A6CE6412AEE3}" presName="hierChild3" presStyleCnt="0"/>
      <dgm:spPr/>
    </dgm:pt>
    <dgm:pt modelId="{A252F10E-33C4-A542-B5CC-6DFF6A025534}" type="pres">
      <dgm:prSet presAssocID="{D312CF63-773F-0348-AD83-727D92C844D0}" presName="Name25" presStyleLbl="parChTrans1D2" presStyleIdx="1" presStyleCnt="3"/>
      <dgm:spPr/>
    </dgm:pt>
    <dgm:pt modelId="{A05D21F7-7576-F341-9F76-4DF15B6ABA41}" type="pres">
      <dgm:prSet presAssocID="{D312CF63-773F-0348-AD83-727D92C844D0}" presName="connTx" presStyleLbl="parChTrans1D2" presStyleIdx="1" presStyleCnt="3"/>
      <dgm:spPr/>
    </dgm:pt>
    <dgm:pt modelId="{6D2081F0-47C6-2043-8BBE-218E2B7507B4}" type="pres">
      <dgm:prSet presAssocID="{980A6E05-5A7C-0B4D-8C7F-CC004D8E448B}" presName="Name30" presStyleCnt="0"/>
      <dgm:spPr/>
    </dgm:pt>
    <dgm:pt modelId="{DE67094F-B22C-904F-A0C1-AE4EB54651ED}" type="pres">
      <dgm:prSet presAssocID="{980A6E05-5A7C-0B4D-8C7F-CC004D8E448B}" presName="level2Shape" presStyleLbl="node2" presStyleIdx="1" presStyleCnt="3"/>
      <dgm:spPr/>
    </dgm:pt>
    <dgm:pt modelId="{437301AD-304F-0C4A-A677-93E19DD480A6}" type="pres">
      <dgm:prSet presAssocID="{980A6E05-5A7C-0B4D-8C7F-CC004D8E448B}" presName="hierChild3" presStyleCnt="0"/>
      <dgm:spPr/>
    </dgm:pt>
    <dgm:pt modelId="{483BDE80-FB91-6441-8806-AD514FA42A7B}" type="pres">
      <dgm:prSet presAssocID="{245E4F6A-3A67-E04D-A2BC-18FA5CCAB2C2}" presName="Name25" presStyleLbl="parChTrans1D3" presStyleIdx="1" presStyleCnt="3"/>
      <dgm:spPr/>
    </dgm:pt>
    <dgm:pt modelId="{9A73D626-D9A8-034C-8A14-85674E022ADF}" type="pres">
      <dgm:prSet presAssocID="{245E4F6A-3A67-E04D-A2BC-18FA5CCAB2C2}" presName="connTx" presStyleLbl="parChTrans1D3" presStyleIdx="1" presStyleCnt="3"/>
      <dgm:spPr/>
    </dgm:pt>
    <dgm:pt modelId="{C2791C88-B8EB-9741-97A4-75BF92A324C7}" type="pres">
      <dgm:prSet presAssocID="{5BDF59C3-1FBA-AE48-95D2-CB038FBEC6A8}" presName="Name30" presStyleCnt="0"/>
      <dgm:spPr/>
    </dgm:pt>
    <dgm:pt modelId="{116D1ADB-D541-2D41-B4D8-D07AAD0D2239}" type="pres">
      <dgm:prSet presAssocID="{5BDF59C3-1FBA-AE48-95D2-CB038FBEC6A8}" presName="level2Shape" presStyleLbl="node3" presStyleIdx="1" presStyleCnt="3"/>
      <dgm:spPr/>
    </dgm:pt>
    <dgm:pt modelId="{EA677E62-C5D5-AE48-8054-2E82E6C8E219}" type="pres">
      <dgm:prSet presAssocID="{5BDF59C3-1FBA-AE48-95D2-CB038FBEC6A8}" presName="hierChild3" presStyleCnt="0"/>
      <dgm:spPr/>
    </dgm:pt>
    <dgm:pt modelId="{5032FFD0-99CE-D749-9351-E026C2142639}" type="pres">
      <dgm:prSet presAssocID="{22AE662D-2101-1543-9442-1041C964CD1C}" presName="Name25" presStyleLbl="parChTrans1D4" presStyleIdx="3" presStyleCnt="8"/>
      <dgm:spPr/>
    </dgm:pt>
    <dgm:pt modelId="{783EA3BF-1617-874D-BA6A-CBE348050085}" type="pres">
      <dgm:prSet presAssocID="{22AE662D-2101-1543-9442-1041C964CD1C}" presName="connTx" presStyleLbl="parChTrans1D4" presStyleIdx="3" presStyleCnt="8"/>
      <dgm:spPr/>
    </dgm:pt>
    <dgm:pt modelId="{D211944D-4F5C-8D4A-B83F-6F55DA026CDD}" type="pres">
      <dgm:prSet presAssocID="{12A0074B-E0E1-014A-A42E-84EE783BC9C7}" presName="Name30" presStyleCnt="0"/>
      <dgm:spPr/>
    </dgm:pt>
    <dgm:pt modelId="{BA895297-8014-974E-8D54-665537646476}" type="pres">
      <dgm:prSet presAssocID="{12A0074B-E0E1-014A-A42E-84EE783BC9C7}" presName="level2Shape" presStyleLbl="node4" presStyleIdx="3" presStyleCnt="8"/>
      <dgm:spPr/>
    </dgm:pt>
    <dgm:pt modelId="{BE030C38-9837-9544-9F05-7FD07F329F23}" type="pres">
      <dgm:prSet presAssocID="{12A0074B-E0E1-014A-A42E-84EE783BC9C7}" presName="hierChild3" presStyleCnt="0"/>
      <dgm:spPr/>
    </dgm:pt>
    <dgm:pt modelId="{E9CE163B-4594-B24E-B9B9-4B67AB713579}" type="pres">
      <dgm:prSet presAssocID="{F8678CE5-5300-6F4D-BA4D-5AFC1F8A4D9B}" presName="Name25" presStyleLbl="parChTrans1D4" presStyleIdx="4" presStyleCnt="8"/>
      <dgm:spPr/>
    </dgm:pt>
    <dgm:pt modelId="{F6996614-E6DD-F445-8BD6-67376E8D1C53}" type="pres">
      <dgm:prSet presAssocID="{F8678CE5-5300-6F4D-BA4D-5AFC1F8A4D9B}" presName="connTx" presStyleLbl="parChTrans1D4" presStyleIdx="4" presStyleCnt="8"/>
      <dgm:spPr/>
    </dgm:pt>
    <dgm:pt modelId="{8D1AFD3C-D3AA-C649-A48A-8FFFA4058B2C}" type="pres">
      <dgm:prSet presAssocID="{D07870CA-434D-7D47-8E53-24B79FE30094}" presName="Name30" presStyleCnt="0"/>
      <dgm:spPr/>
    </dgm:pt>
    <dgm:pt modelId="{AE99407B-4B82-8343-B754-168F2366A397}" type="pres">
      <dgm:prSet presAssocID="{D07870CA-434D-7D47-8E53-24B79FE30094}" presName="level2Shape" presStyleLbl="node4" presStyleIdx="4" presStyleCnt="8"/>
      <dgm:spPr/>
    </dgm:pt>
    <dgm:pt modelId="{6B95E936-A1D5-9E4F-932D-20F180992B18}" type="pres">
      <dgm:prSet presAssocID="{D07870CA-434D-7D47-8E53-24B79FE30094}" presName="hierChild3" presStyleCnt="0"/>
      <dgm:spPr/>
    </dgm:pt>
    <dgm:pt modelId="{A33A8F04-5A50-DD45-A949-8DE1CB747A82}" type="pres">
      <dgm:prSet presAssocID="{A826B768-15B5-8846-BE55-D7C520188BFA}" presName="Name25" presStyleLbl="parChTrans1D2" presStyleIdx="2" presStyleCnt="3"/>
      <dgm:spPr/>
    </dgm:pt>
    <dgm:pt modelId="{3AC4A6FF-E59A-2B45-8D8C-43014AE9AAC0}" type="pres">
      <dgm:prSet presAssocID="{A826B768-15B5-8846-BE55-D7C520188BFA}" presName="connTx" presStyleLbl="parChTrans1D2" presStyleIdx="2" presStyleCnt="3"/>
      <dgm:spPr/>
    </dgm:pt>
    <dgm:pt modelId="{CB400508-F03F-214E-8465-7A4FFEA2AC6F}" type="pres">
      <dgm:prSet presAssocID="{04FF2E3E-84AF-BC4B-A23B-47A383ECA233}" presName="Name30" presStyleCnt="0"/>
      <dgm:spPr/>
    </dgm:pt>
    <dgm:pt modelId="{D85AFC05-034F-4645-91D9-53B8EC1CE26C}" type="pres">
      <dgm:prSet presAssocID="{04FF2E3E-84AF-BC4B-A23B-47A383ECA233}" presName="level2Shape" presStyleLbl="node2" presStyleIdx="2" presStyleCnt="3"/>
      <dgm:spPr/>
    </dgm:pt>
    <dgm:pt modelId="{C61A1C00-92B5-E446-A163-F0739C36A8B0}" type="pres">
      <dgm:prSet presAssocID="{04FF2E3E-84AF-BC4B-A23B-47A383ECA233}" presName="hierChild3" presStyleCnt="0"/>
      <dgm:spPr/>
    </dgm:pt>
    <dgm:pt modelId="{E3D515DB-422B-A14B-8374-125DD9D965D7}" type="pres">
      <dgm:prSet presAssocID="{CEB7A2A1-7E19-FE41-B5FF-24EF605BEDBA}" presName="Name25" presStyleLbl="parChTrans1D3" presStyleIdx="2" presStyleCnt="3"/>
      <dgm:spPr/>
    </dgm:pt>
    <dgm:pt modelId="{F9601891-9BA3-D441-B49A-67A510903429}" type="pres">
      <dgm:prSet presAssocID="{CEB7A2A1-7E19-FE41-B5FF-24EF605BEDBA}" presName="connTx" presStyleLbl="parChTrans1D3" presStyleIdx="2" presStyleCnt="3"/>
      <dgm:spPr/>
    </dgm:pt>
    <dgm:pt modelId="{2F26E40F-1A03-8847-8D20-7CC8911F107C}" type="pres">
      <dgm:prSet presAssocID="{1B7AD037-1974-E04F-BFBD-B0C8F1E4B886}" presName="Name30" presStyleCnt="0"/>
      <dgm:spPr/>
    </dgm:pt>
    <dgm:pt modelId="{0F88E727-7256-B64A-A18E-8B528A83E2BF}" type="pres">
      <dgm:prSet presAssocID="{1B7AD037-1974-E04F-BFBD-B0C8F1E4B886}" presName="level2Shape" presStyleLbl="node3" presStyleIdx="2" presStyleCnt="3"/>
      <dgm:spPr/>
    </dgm:pt>
    <dgm:pt modelId="{832B003D-FBF5-5F48-BAC9-A7A16BEF36AC}" type="pres">
      <dgm:prSet presAssocID="{1B7AD037-1974-E04F-BFBD-B0C8F1E4B886}" presName="hierChild3" presStyleCnt="0"/>
      <dgm:spPr/>
    </dgm:pt>
    <dgm:pt modelId="{FDCBE52D-F701-1B4A-AA29-42D09392D02F}" type="pres">
      <dgm:prSet presAssocID="{7521EC5A-B328-FC40-8487-FB227E7E5F93}" presName="Name25" presStyleLbl="parChTrans1D4" presStyleIdx="5" presStyleCnt="8"/>
      <dgm:spPr/>
    </dgm:pt>
    <dgm:pt modelId="{1F260938-2ADF-9F4A-8A88-94F564640117}" type="pres">
      <dgm:prSet presAssocID="{7521EC5A-B328-FC40-8487-FB227E7E5F93}" presName="connTx" presStyleLbl="parChTrans1D4" presStyleIdx="5" presStyleCnt="8"/>
      <dgm:spPr/>
    </dgm:pt>
    <dgm:pt modelId="{53883909-8DBE-B042-BF94-0EF6B528A627}" type="pres">
      <dgm:prSet presAssocID="{E0FD7A84-7FD7-2E4F-935F-96B160690947}" presName="Name30" presStyleCnt="0"/>
      <dgm:spPr/>
    </dgm:pt>
    <dgm:pt modelId="{557649DE-3342-AA49-B3E7-18619C2EA68F}" type="pres">
      <dgm:prSet presAssocID="{E0FD7A84-7FD7-2E4F-935F-96B160690947}" presName="level2Shape" presStyleLbl="node4" presStyleIdx="5" presStyleCnt="8"/>
      <dgm:spPr/>
    </dgm:pt>
    <dgm:pt modelId="{750907E7-33A6-1A4A-9712-DA4CCBE45E9D}" type="pres">
      <dgm:prSet presAssocID="{E0FD7A84-7FD7-2E4F-935F-96B160690947}" presName="hierChild3" presStyleCnt="0"/>
      <dgm:spPr/>
    </dgm:pt>
    <dgm:pt modelId="{3F631596-0AA9-F44E-B217-159565A84356}" type="pres">
      <dgm:prSet presAssocID="{321F925A-C398-184D-ACE8-0427D7CAEC16}" presName="Name25" presStyleLbl="parChTrans1D4" presStyleIdx="6" presStyleCnt="8"/>
      <dgm:spPr/>
    </dgm:pt>
    <dgm:pt modelId="{829D1E11-FA47-974F-BD01-27CC7EDE3DA7}" type="pres">
      <dgm:prSet presAssocID="{321F925A-C398-184D-ACE8-0427D7CAEC16}" presName="connTx" presStyleLbl="parChTrans1D4" presStyleIdx="6" presStyleCnt="8"/>
      <dgm:spPr/>
    </dgm:pt>
    <dgm:pt modelId="{386DA695-2CF2-0F45-8F45-EA7B8B9C32FE}" type="pres">
      <dgm:prSet presAssocID="{9097741C-0CE3-6446-BDDE-A2CB25C1FF22}" presName="Name30" presStyleCnt="0"/>
      <dgm:spPr/>
    </dgm:pt>
    <dgm:pt modelId="{43BC4031-CA58-0B4E-A51A-47D170ADFA9C}" type="pres">
      <dgm:prSet presAssocID="{9097741C-0CE3-6446-BDDE-A2CB25C1FF22}" presName="level2Shape" presStyleLbl="node4" presStyleIdx="6" presStyleCnt="8"/>
      <dgm:spPr/>
    </dgm:pt>
    <dgm:pt modelId="{70FDE449-E8D6-A543-BB51-A9C7FB28771D}" type="pres">
      <dgm:prSet presAssocID="{9097741C-0CE3-6446-BDDE-A2CB25C1FF22}" presName="hierChild3" presStyleCnt="0"/>
      <dgm:spPr/>
    </dgm:pt>
    <dgm:pt modelId="{9CB28FCC-3032-704B-AFE1-82DB1B7819F1}" type="pres">
      <dgm:prSet presAssocID="{1E4FF10C-C4C2-C042-935B-A696B942EEB7}" presName="Name25" presStyleLbl="parChTrans1D4" presStyleIdx="7" presStyleCnt="8"/>
      <dgm:spPr/>
    </dgm:pt>
    <dgm:pt modelId="{742B847D-6BA8-9B47-9092-DEABBD1FF4B4}" type="pres">
      <dgm:prSet presAssocID="{1E4FF10C-C4C2-C042-935B-A696B942EEB7}" presName="connTx" presStyleLbl="parChTrans1D4" presStyleIdx="7" presStyleCnt="8"/>
      <dgm:spPr/>
    </dgm:pt>
    <dgm:pt modelId="{95E198E8-D4B4-A84A-91A6-FCF43449DE25}" type="pres">
      <dgm:prSet presAssocID="{E4FE185B-A6C9-A840-822A-3716794FC2DB}" presName="Name30" presStyleCnt="0"/>
      <dgm:spPr/>
    </dgm:pt>
    <dgm:pt modelId="{A62CEADA-E5C0-5A40-8217-F92F134124D8}" type="pres">
      <dgm:prSet presAssocID="{E4FE185B-A6C9-A840-822A-3716794FC2DB}" presName="level2Shape" presStyleLbl="node4" presStyleIdx="7" presStyleCnt="8"/>
      <dgm:spPr/>
    </dgm:pt>
    <dgm:pt modelId="{B58C0A1F-4335-DD4D-BE94-81474857592D}" type="pres">
      <dgm:prSet presAssocID="{E4FE185B-A6C9-A840-822A-3716794FC2DB}" presName="hierChild3" presStyleCnt="0"/>
      <dgm:spPr/>
    </dgm:pt>
    <dgm:pt modelId="{18343B1C-B942-8041-8F33-FBDF81A8965A}" type="pres">
      <dgm:prSet presAssocID="{4B85B7CA-AA26-E347-900E-8F5E36EA98F6}" presName="bgShapesFlow" presStyleCnt="0"/>
      <dgm:spPr/>
    </dgm:pt>
  </dgm:ptLst>
  <dgm:cxnLst>
    <dgm:cxn modelId="{CBC33516-B85B-4149-97FB-2ACA9A47B6F4}" type="presOf" srcId="{3984173D-1EB4-524D-BF6D-DF9F642092FF}" destId="{9CA082E7-7FFA-2C4E-A9C4-1ED8FC3930C6}" srcOrd="1" destOrd="0" presId="urn:microsoft.com/office/officeart/2005/8/layout/hierarchy5"/>
    <dgm:cxn modelId="{4237C41E-D8DF-E34F-9B62-B47F6001F1BC}" type="presOf" srcId="{1B7AD037-1974-E04F-BFBD-B0C8F1E4B886}" destId="{0F88E727-7256-B64A-A18E-8B528A83E2BF}" srcOrd="0" destOrd="0" presId="urn:microsoft.com/office/officeart/2005/8/layout/hierarchy5"/>
    <dgm:cxn modelId="{3E70B22C-FBDC-1A4F-B50C-3AB7F1B2AB6F}" type="presOf" srcId="{263CFFD9-587A-5A4A-90AA-5ED94555F393}" destId="{5D71AE69-8AB6-6147-8BD5-E5E9A12613F1}" srcOrd="0" destOrd="0" presId="urn:microsoft.com/office/officeart/2005/8/layout/hierarchy5"/>
    <dgm:cxn modelId="{47049C2E-3827-FB47-B0EF-10C2E12D779E}" srcId="{15BB0A82-2C13-D146-9E34-8B4C0AB82DD5}" destId="{0E1AF07C-82B2-874F-9A36-C6F79B2A4151}" srcOrd="0" destOrd="0" parTransId="{3984173D-1EB4-524D-BF6D-DF9F642092FF}" sibTransId="{CA0FFFD6-CFD7-B949-916D-0B7375E6CA2B}"/>
    <dgm:cxn modelId="{4EFD9831-0A62-5B4B-BCF6-E96DF0D8E57B}" type="presOf" srcId="{5BDF59C3-1FBA-AE48-95D2-CB038FBEC6A8}" destId="{116D1ADB-D541-2D41-B4D8-D07AAD0D2239}" srcOrd="0" destOrd="0" presId="urn:microsoft.com/office/officeart/2005/8/layout/hierarchy5"/>
    <dgm:cxn modelId="{F759BC3A-A3E3-4C40-AB12-927C9EB67B5D}" type="presOf" srcId="{7521EC5A-B328-FC40-8487-FB227E7E5F93}" destId="{1F260938-2ADF-9F4A-8A88-94F564640117}" srcOrd="1" destOrd="0" presId="urn:microsoft.com/office/officeart/2005/8/layout/hierarchy5"/>
    <dgm:cxn modelId="{0D935B3E-4DD1-2145-898D-15884A9E5F34}" type="presOf" srcId="{04FF2E3E-84AF-BC4B-A23B-47A383ECA233}" destId="{D85AFC05-034F-4645-91D9-53B8EC1CE26C}" srcOrd="0" destOrd="0" presId="urn:microsoft.com/office/officeart/2005/8/layout/hierarchy5"/>
    <dgm:cxn modelId="{D52C1540-40E1-5B47-B16E-007CD0408EF8}" srcId="{980A6E05-5A7C-0B4D-8C7F-CC004D8E448B}" destId="{5BDF59C3-1FBA-AE48-95D2-CB038FBEC6A8}" srcOrd="0" destOrd="0" parTransId="{245E4F6A-3A67-E04D-A2BC-18FA5CCAB2C2}" sibTransId="{26F36613-6DAB-634D-81D7-91216FC3CEC6}"/>
    <dgm:cxn modelId="{19C3C143-F1D0-044F-BAC7-E8982FA10BAC}" srcId="{25B87510-7459-CF4A-A246-F61F7D20E138}" destId="{04FF2E3E-84AF-BC4B-A23B-47A383ECA233}" srcOrd="2" destOrd="0" parTransId="{A826B768-15B5-8846-BE55-D7C520188BFA}" sibTransId="{F23BDA80-C5A8-4F47-831F-32F43CD38583}"/>
    <dgm:cxn modelId="{FF14E94A-9104-FC48-8CAF-8406BF719AFC}" type="presOf" srcId="{22AE662D-2101-1543-9442-1041C964CD1C}" destId="{783EA3BF-1617-874D-BA6A-CBE348050085}" srcOrd="1" destOrd="0" presId="urn:microsoft.com/office/officeart/2005/8/layout/hierarchy5"/>
    <dgm:cxn modelId="{C069864B-40A8-FF49-B2CF-C2A86D1DFE28}" srcId="{E0FD7A84-7FD7-2E4F-935F-96B160690947}" destId="{9097741C-0CE3-6446-BDDE-A2CB25C1FF22}" srcOrd="0" destOrd="0" parTransId="{321F925A-C398-184D-ACE8-0427D7CAEC16}" sibTransId="{7FE14971-F83F-4742-86BD-04A9B3F6FEEF}"/>
    <dgm:cxn modelId="{5D19C84C-C2ED-4244-9274-6B4275480EEE}" type="presOf" srcId="{D312CF63-773F-0348-AD83-727D92C844D0}" destId="{A252F10E-33C4-A542-B5CC-6DFF6A025534}" srcOrd="0" destOrd="0" presId="urn:microsoft.com/office/officeart/2005/8/layout/hierarchy5"/>
    <dgm:cxn modelId="{2398744D-2DF4-3A4D-A336-33F6190BDEA1}" type="presOf" srcId="{D07870CA-434D-7D47-8E53-24B79FE30094}" destId="{AE99407B-4B82-8343-B754-168F2366A397}" srcOrd="0" destOrd="0" presId="urn:microsoft.com/office/officeart/2005/8/layout/hierarchy5"/>
    <dgm:cxn modelId="{7D511853-1717-404C-859A-9ED6E375CE99}" type="presOf" srcId="{3984173D-1EB4-524D-BF6D-DF9F642092FF}" destId="{C16E07D3-3935-E54B-BB61-A593EED6FCD2}" srcOrd="0" destOrd="0" presId="urn:microsoft.com/office/officeart/2005/8/layout/hierarchy5"/>
    <dgm:cxn modelId="{092DAD58-05D2-8141-9920-E15F1D78B175}" type="presOf" srcId="{7521EC5A-B328-FC40-8487-FB227E7E5F93}" destId="{FDCBE52D-F701-1B4A-AA29-42D09392D02F}" srcOrd="0" destOrd="0" presId="urn:microsoft.com/office/officeart/2005/8/layout/hierarchy5"/>
    <dgm:cxn modelId="{9EDFF25F-5284-0346-A2E9-E07144D973FA}" type="presOf" srcId="{4B85B7CA-AA26-E347-900E-8F5E36EA98F6}" destId="{6776D0A7-86AB-0B42-AE8E-54180CAB1F0A}" srcOrd="0" destOrd="0" presId="urn:microsoft.com/office/officeart/2005/8/layout/hierarchy5"/>
    <dgm:cxn modelId="{01A01864-C547-4B49-BFEE-EE2F1C536743}" type="presOf" srcId="{D0E65BE4-5CDB-764A-AA9B-A6CE6412AEE3}" destId="{E10E022F-104E-0844-BC81-79D5D5C8B1CC}" srcOrd="0" destOrd="0" presId="urn:microsoft.com/office/officeart/2005/8/layout/hierarchy5"/>
    <dgm:cxn modelId="{DC3CD36C-DEE7-1743-9D48-717CD2A94D20}" type="presOf" srcId="{EC2FC4BC-EA61-934E-B88D-4B0EA586F58F}" destId="{6B727436-C8DC-4C4A-B02F-1B75E82E2B87}" srcOrd="1" destOrd="0" presId="urn:microsoft.com/office/officeart/2005/8/layout/hierarchy5"/>
    <dgm:cxn modelId="{DC8EE571-A150-F24F-8EC7-2B84D3803715}" type="presOf" srcId="{25B87510-7459-CF4A-A246-F61F7D20E138}" destId="{1D193566-4294-5649-B1AA-B077A00DD590}" srcOrd="0" destOrd="0" presId="urn:microsoft.com/office/officeart/2005/8/layout/hierarchy5"/>
    <dgm:cxn modelId="{FD7C9D73-F2E8-F949-BB2E-A1D1B09952D8}" type="presOf" srcId="{1E4FF10C-C4C2-C042-935B-A696B942EEB7}" destId="{742B847D-6BA8-9B47-9092-DEABBD1FF4B4}" srcOrd="1" destOrd="0" presId="urn:microsoft.com/office/officeart/2005/8/layout/hierarchy5"/>
    <dgm:cxn modelId="{E193EB74-9525-D640-949B-93EFCF4283D6}" type="presOf" srcId="{9097741C-0CE3-6446-BDDE-A2CB25C1FF22}" destId="{43BC4031-CA58-0B4E-A51A-47D170ADFA9C}" srcOrd="0" destOrd="0" presId="urn:microsoft.com/office/officeart/2005/8/layout/hierarchy5"/>
    <dgm:cxn modelId="{D1E72C76-E44D-8345-87A2-77440CD59D3E}" srcId="{1B7AD037-1974-E04F-BFBD-B0C8F1E4B886}" destId="{E0FD7A84-7FD7-2E4F-935F-96B160690947}" srcOrd="0" destOrd="0" parTransId="{7521EC5A-B328-FC40-8487-FB227E7E5F93}" sibTransId="{92142D17-CA01-824F-9BD4-4CFF36E80DC4}"/>
    <dgm:cxn modelId="{BC78A976-5190-154F-876F-1D6BCCA4D6DF}" type="presOf" srcId="{1E4FF10C-C4C2-C042-935B-A696B942EEB7}" destId="{9CB28FCC-3032-704B-AFE1-82DB1B7819F1}" srcOrd="0" destOrd="0" presId="urn:microsoft.com/office/officeart/2005/8/layout/hierarchy5"/>
    <dgm:cxn modelId="{2701007E-48EF-1C48-B9C0-813CC137ACE5}" type="presOf" srcId="{321F925A-C398-184D-ACE8-0427D7CAEC16}" destId="{829D1E11-FA47-974F-BD01-27CC7EDE3DA7}" srcOrd="1" destOrd="0" presId="urn:microsoft.com/office/officeart/2005/8/layout/hierarchy5"/>
    <dgm:cxn modelId="{B19A4A7F-7033-3943-97E9-AB2E6C5F0076}" srcId="{4B85B7CA-AA26-E347-900E-8F5E36EA98F6}" destId="{25B87510-7459-CF4A-A246-F61F7D20E138}" srcOrd="0" destOrd="0" parTransId="{B5C049AF-0D9E-C54C-840B-644DA697BE01}" sibTransId="{97C0F29C-1515-664F-87F6-7123E24D2C44}"/>
    <dgm:cxn modelId="{AC694C87-09CD-2B41-956C-CA77B96F528F}" type="presOf" srcId="{22AE662D-2101-1543-9442-1041C964CD1C}" destId="{5032FFD0-99CE-D749-9351-E026C2142639}" srcOrd="0" destOrd="0" presId="urn:microsoft.com/office/officeart/2005/8/layout/hierarchy5"/>
    <dgm:cxn modelId="{6D688B8B-6E68-F946-AD20-F16EFE3D699A}" srcId="{12A0074B-E0E1-014A-A42E-84EE783BC9C7}" destId="{D07870CA-434D-7D47-8E53-24B79FE30094}" srcOrd="0" destOrd="0" parTransId="{F8678CE5-5300-6F4D-BA4D-5AFC1F8A4D9B}" sibTransId="{2A694880-850B-D84E-8719-D421B16FCF5C}"/>
    <dgm:cxn modelId="{B0D2EC98-A5B7-574B-9991-5D15081830ED}" type="presOf" srcId="{B9AF8CBD-1706-7F47-AB89-974A0EBE065C}" destId="{9B983448-8613-3649-A486-3EC24331BD2C}" srcOrd="0" destOrd="0" presId="urn:microsoft.com/office/officeart/2005/8/layout/hierarchy5"/>
    <dgm:cxn modelId="{3CB29A9A-80DB-F340-A38F-7A147AA05F96}" srcId="{80F9830E-CE10-7547-A703-7C3D9EF1E8B5}" destId="{15BB0A82-2C13-D146-9E34-8B4C0AB82DD5}" srcOrd="0" destOrd="0" parTransId="{B9AF8CBD-1706-7F47-AB89-974A0EBE065C}" sibTransId="{F4F07E40-4926-914A-82DF-4FD699EF53AD}"/>
    <dgm:cxn modelId="{8E64639B-EE9B-3444-93EB-06C3DA553488}" type="presOf" srcId="{15BB0A82-2C13-D146-9E34-8B4C0AB82DD5}" destId="{CBF88B92-9B50-0A4F-9A89-4EB465396BE0}" srcOrd="0" destOrd="0" presId="urn:microsoft.com/office/officeart/2005/8/layout/hierarchy5"/>
    <dgm:cxn modelId="{69D18B9B-822C-1F4C-980D-4C86BFD9874F}" type="presOf" srcId="{FB36EDDD-DDB4-D44A-A5F6-19B1AEFBADBC}" destId="{EEE6F198-0E01-E044-A435-A7B903CCA050}" srcOrd="1" destOrd="0" presId="urn:microsoft.com/office/officeart/2005/8/layout/hierarchy5"/>
    <dgm:cxn modelId="{B5330A9D-7580-A346-85DF-AD67EE3E3B84}" type="presOf" srcId="{80F9830E-CE10-7547-A703-7C3D9EF1E8B5}" destId="{161C504A-66F8-6D4D-B654-3B8CF1E49627}" srcOrd="0" destOrd="0" presId="urn:microsoft.com/office/officeart/2005/8/layout/hierarchy5"/>
    <dgm:cxn modelId="{4D1E219D-48D4-724D-B9A3-29D05EF27D34}" type="presOf" srcId="{245E4F6A-3A67-E04D-A2BC-18FA5CCAB2C2}" destId="{9A73D626-D9A8-034C-8A14-85674E022ADF}" srcOrd="1" destOrd="0" presId="urn:microsoft.com/office/officeart/2005/8/layout/hierarchy5"/>
    <dgm:cxn modelId="{7CD41EA6-CA0E-2047-9894-E48C2DB6E9B6}" type="presOf" srcId="{D312CF63-773F-0348-AD83-727D92C844D0}" destId="{A05D21F7-7576-F341-9F76-4DF15B6ABA41}" srcOrd="1" destOrd="0" presId="urn:microsoft.com/office/officeart/2005/8/layout/hierarchy5"/>
    <dgm:cxn modelId="{E9ABCFA8-1CA0-BC4B-9186-F9C3B73C9A40}" srcId="{25B87510-7459-CF4A-A246-F61F7D20E138}" destId="{980A6E05-5A7C-0B4D-8C7F-CC004D8E448B}" srcOrd="1" destOrd="0" parTransId="{D312CF63-773F-0348-AD83-727D92C844D0}" sibTransId="{32E2E9C9-FD65-1A4E-BB22-8714236E0362}"/>
    <dgm:cxn modelId="{173795AA-B1E3-0848-8C9C-33E97CA43287}" srcId="{E5694D21-79C2-1145-AFED-2EAD4B84BEE1}" destId="{80F9830E-CE10-7547-A703-7C3D9EF1E8B5}" srcOrd="0" destOrd="0" parTransId="{EC2FC4BC-EA61-934E-B88D-4B0EA586F58F}" sibTransId="{1C49D268-7A54-E644-8E21-D82B41AC2BA8}"/>
    <dgm:cxn modelId="{65D510AB-2636-5B43-B09C-F144DD6E2BF8}" srcId="{15BB0A82-2C13-D146-9E34-8B4C0AB82DD5}" destId="{D0E65BE4-5CDB-764A-AA9B-A6CE6412AEE3}" srcOrd="1" destOrd="0" parTransId="{263CFFD9-587A-5A4A-90AA-5ED94555F393}" sibTransId="{831375CE-74DE-514F-8421-EEE54953E932}"/>
    <dgm:cxn modelId="{06BE44B1-51DD-9B4A-88E5-256034A507EF}" type="presOf" srcId="{263CFFD9-587A-5A4A-90AA-5ED94555F393}" destId="{76D02A92-B04D-0F42-B02A-D15648AED7B2}" srcOrd="1" destOrd="0" presId="urn:microsoft.com/office/officeart/2005/8/layout/hierarchy5"/>
    <dgm:cxn modelId="{D6A552B4-6179-0F4E-95EE-7BF635EE93E3}" type="presOf" srcId="{A826B768-15B5-8846-BE55-D7C520188BFA}" destId="{A33A8F04-5A50-DD45-A949-8DE1CB747A82}" srcOrd="0" destOrd="0" presId="urn:microsoft.com/office/officeart/2005/8/layout/hierarchy5"/>
    <dgm:cxn modelId="{CE9766B4-CDF8-B04A-B397-4A8072948086}" type="presOf" srcId="{FB36EDDD-DDB4-D44A-A5F6-19B1AEFBADBC}" destId="{6F361DD6-46FF-F341-8B40-8D72BAE7C5A8}" srcOrd="0" destOrd="0" presId="urn:microsoft.com/office/officeart/2005/8/layout/hierarchy5"/>
    <dgm:cxn modelId="{284429B7-A17B-A24D-90B6-9447ACEF6228}" type="presOf" srcId="{F8678CE5-5300-6F4D-BA4D-5AFC1F8A4D9B}" destId="{F6996614-E6DD-F445-8BD6-67376E8D1C53}" srcOrd="1" destOrd="0" presId="urn:microsoft.com/office/officeart/2005/8/layout/hierarchy5"/>
    <dgm:cxn modelId="{D93B2DB7-4AF8-E74C-99B5-7D40B3A1F11A}" srcId="{04FF2E3E-84AF-BC4B-A23B-47A383ECA233}" destId="{1B7AD037-1974-E04F-BFBD-B0C8F1E4B886}" srcOrd="0" destOrd="0" parTransId="{CEB7A2A1-7E19-FE41-B5FF-24EF605BEDBA}" sibTransId="{25A80673-2E94-FB45-9AAE-6FDA34E657EF}"/>
    <dgm:cxn modelId="{D165A3B8-5DB5-AC45-BFA9-2C212B9DE119}" type="presOf" srcId="{F8678CE5-5300-6F4D-BA4D-5AFC1F8A4D9B}" destId="{E9CE163B-4594-B24E-B9B9-4B67AB713579}" srcOrd="0" destOrd="0" presId="urn:microsoft.com/office/officeart/2005/8/layout/hierarchy5"/>
    <dgm:cxn modelId="{0495F5C3-8FE0-1948-9715-B45E94039CA1}" type="presOf" srcId="{EC2FC4BC-EA61-934E-B88D-4B0EA586F58F}" destId="{780A2788-23FE-0D4C-B835-73E7F8D8BCEE}" srcOrd="0" destOrd="0" presId="urn:microsoft.com/office/officeart/2005/8/layout/hierarchy5"/>
    <dgm:cxn modelId="{DEC144C7-9054-5D48-AD7D-81EE65D7B2EC}" type="presOf" srcId="{321F925A-C398-184D-ACE8-0427D7CAEC16}" destId="{3F631596-0AA9-F44E-B217-159565A84356}" srcOrd="0" destOrd="0" presId="urn:microsoft.com/office/officeart/2005/8/layout/hierarchy5"/>
    <dgm:cxn modelId="{ECC207CB-79AF-DD40-BDE8-59BB34ED28C7}" type="presOf" srcId="{12A0074B-E0E1-014A-A42E-84EE783BC9C7}" destId="{BA895297-8014-974E-8D54-665537646476}" srcOrd="0" destOrd="0" presId="urn:microsoft.com/office/officeart/2005/8/layout/hierarchy5"/>
    <dgm:cxn modelId="{1D1228CE-7346-F44B-9DEB-AEA3A93E78B2}" type="presOf" srcId="{E5694D21-79C2-1145-AFED-2EAD4B84BEE1}" destId="{0885A039-DD6D-5848-94A2-A09DEA9B3007}" srcOrd="0" destOrd="0" presId="urn:microsoft.com/office/officeart/2005/8/layout/hierarchy5"/>
    <dgm:cxn modelId="{F9B229D5-D4DF-0647-AF77-310582176473}" type="presOf" srcId="{0E1AF07C-82B2-874F-9A36-C6F79B2A4151}" destId="{07CAA3B4-929B-7643-8A1D-44C840AC43CB}" srcOrd="0" destOrd="0" presId="urn:microsoft.com/office/officeart/2005/8/layout/hierarchy5"/>
    <dgm:cxn modelId="{CE61C8D7-FF98-FD44-974C-24F7B19A3AD2}" srcId="{5BDF59C3-1FBA-AE48-95D2-CB038FBEC6A8}" destId="{12A0074B-E0E1-014A-A42E-84EE783BC9C7}" srcOrd="0" destOrd="0" parTransId="{22AE662D-2101-1543-9442-1041C964CD1C}" sibTransId="{A3506C20-5CDA-7845-8E03-2B21A68C1FF8}"/>
    <dgm:cxn modelId="{011D9EE3-6E24-4243-9F36-2247EA8C36FD}" type="presOf" srcId="{B9AF8CBD-1706-7F47-AB89-974A0EBE065C}" destId="{D16B6B38-84E6-4548-8383-CAB10BCC2811}" srcOrd="1" destOrd="0" presId="urn:microsoft.com/office/officeart/2005/8/layout/hierarchy5"/>
    <dgm:cxn modelId="{AF37DEE3-FE2D-E143-86BC-9F2F8E8557A1}" srcId="{25B87510-7459-CF4A-A246-F61F7D20E138}" destId="{E5694D21-79C2-1145-AFED-2EAD4B84BEE1}" srcOrd="0" destOrd="0" parTransId="{FB36EDDD-DDB4-D44A-A5F6-19B1AEFBADBC}" sibTransId="{A94FAC6F-E80A-D349-9310-E7D6DDE95F22}"/>
    <dgm:cxn modelId="{686148E7-AB4C-8C45-9E0A-0B4894442E1B}" type="presOf" srcId="{CEB7A2A1-7E19-FE41-B5FF-24EF605BEDBA}" destId="{E3D515DB-422B-A14B-8374-125DD9D965D7}" srcOrd="0" destOrd="0" presId="urn:microsoft.com/office/officeart/2005/8/layout/hierarchy5"/>
    <dgm:cxn modelId="{8DE631EC-5F41-464C-AFD8-2506B2F9DB75}" type="presOf" srcId="{E4FE185B-A6C9-A840-822A-3716794FC2DB}" destId="{A62CEADA-E5C0-5A40-8217-F92F134124D8}" srcOrd="0" destOrd="0" presId="urn:microsoft.com/office/officeart/2005/8/layout/hierarchy5"/>
    <dgm:cxn modelId="{B69F75ED-E84D-2644-A549-5011D80189D3}" type="presOf" srcId="{A826B768-15B5-8846-BE55-D7C520188BFA}" destId="{3AC4A6FF-E59A-2B45-8D8C-43014AE9AAC0}" srcOrd="1" destOrd="0" presId="urn:microsoft.com/office/officeart/2005/8/layout/hierarchy5"/>
    <dgm:cxn modelId="{6C93E7F2-608D-734C-A442-1221623B04BA}" type="presOf" srcId="{980A6E05-5A7C-0B4D-8C7F-CC004D8E448B}" destId="{DE67094F-B22C-904F-A0C1-AE4EB54651ED}" srcOrd="0" destOrd="0" presId="urn:microsoft.com/office/officeart/2005/8/layout/hierarchy5"/>
    <dgm:cxn modelId="{C3FCCCF6-205B-AB42-9F02-8B3BB6F5BA8A}" type="presOf" srcId="{E0FD7A84-7FD7-2E4F-935F-96B160690947}" destId="{557649DE-3342-AA49-B3E7-18619C2EA68F}" srcOrd="0" destOrd="0" presId="urn:microsoft.com/office/officeart/2005/8/layout/hierarchy5"/>
    <dgm:cxn modelId="{B481E2F8-9C1A-E646-986D-B99322DF36E2}" type="presOf" srcId="{CEB7A2A1-7E19-FE41-B5FF-24EF605BEDBA}" destId="{F9601891-9BA3-D441-B49A-67A510903429}" srcOrd="1" destOrd="0" presId="urn:microsoft.com/office/officeart/2005/8/layout/hierarchy5"/>
    <dgm:cxn modelId="{A60924F9-FF32-E84B-8B93-1A8587C08C87}" type="presOf" srcId="{245E4F6A-3A67-E04D-A2BC-18FA5CCAB2C2}" destId="{483BDE80-FB91-6441-8806-AD514FA42A7B}" srcOrd="0" destOrd="0" presId="urn:microsoft.com/office/officeart/2005/8/layout/hierarchy5"/>
    <dgm:cxn modelId="{19C0BEFE-310A-F743-B780-532D3D4E0DA7}" srcId="{E0FD7A84-7FD7-2E4F-935F-96B160690947}" destId="{E4FE185B-A6C9-A840-822A-3716794FC2DB}" srcOrd="1" destOrd="0" parTransId="{1E4FF10C-C4C2-C042-935B-A696B942EEB7}" sibTransId="{D99672C3-AF37-D043-BD35-4731060AA1D1}"/>
    <dgm:cxn modelId="{105D3152-D77E-5544-AAAE-BA205BC38B16}" type="presParOf" srcId="{6776D0A7-86AB-0B42-AE8E-54180CAB1F0A}" destId="{8C1597AC-9F74-FB48-BB8E-80E5DD79BF2D}" srcOrd="0" destOrd="0" presId="urn:microsoft.com/office/officeart/2005/8/layout/hierarchy5"/>
    <dgm:cxn modelId="{09C9DF6A-B2CC-E349-B0D6-0D91DAB6A692}" type="presParOf" srcId="{8C1597AC-9F74-FB48-BB8E-80E5DD79BF2D}" destId="{CBD6258D-A4A7-9742-AE80-F607669C0BA3}" srcOrd="0" destOrd="0" presId="urn:microsoft.com/office/officeart/2005/8/layout/hierarchy5"/>
    <dgm:cxn modelId="{EF9553BF-3B1A-4348-9D43-E2BDF2FB8574}" type="presParOf" srcId="{CBD6258D-A4A7-9742-AE80-F607669C0BA3}" destId="{827D6870-CA6E-7440-BDFE-6A20928A45B4}" srcOrd="0" destOrd="0" presId="urn:microsoft.com/office/officeart/2005/8/layout/hierarchy5"/>
    <dgm:cxn modelId="{293C83AE-40E2-A24A-BE5C-43A24535CC93}" type="presParOf" srcId="{827D6870-CA6E-7440-BDFE-6A20928A45B4}" destId="{1D193566-4294-5649-B1AA-B077A00DD590}" srcOrd="0" destOrd="0" presId="urn:microsoft.com/office/officeart/2005/8/layout/hierarchy5"/>
    <dgm:cxn modelId="{BAD6FA94-AC0D-4344-ADE9-974B702EBFDC}" type="presParOf" srcId="{827D6870-CA6E-7440-BDFE-6A20928A45B4}" destId="{E5350957-CE9A-174E-9D3C-C01488F0F56F}" srcOrd="1" destOrd="0" presId="urn:microsoft.com/office/officeart/2005/8/layout/hierarchy5"/>
    <dgm:cxn modelId="{F01C6551-3FF1-4243-977C-FB3D633D3B33}" type="presParOf" srcId="{E5350957-CE9A-174E-9D3C-C01488F0F56F}" destId="{6F361DD6-46FF-F341-8B40-8D72BAE7C5A8}" srcOrd="0" destOrd="0" presId="urn:microsoft.com/office/officeart/2005/8/layout/hierarchy5"/>
    <dgm:cxn modelId="{E752E354-9BD0-5A4A-995B-F3F0F6789812}" type="presParOf" srcId="{6F361DD6-46FF-F341-8B40-8D72BAE7C5A8}" destId="{EEE6F198-0E01-E044-A435-A7B903CCA050}" srcOrd="0" destOrd="0" presId="urn:microsoft.com/office/officeart/2005/8/layout/hierarchy5"/>
    <dgm:cxn modelId="{FC910470-1261-D54A-B753-4BB0A9FED12B}" type="presParOf" srcId="{E5350957-CE9A-174E-9D3C-C01488F0F56F}" destId="{6823A8F5-0E72-AA4A-8F97-A923730C5AF4}" srcOrd="1" destOrd="0" presId="urn:microsoft.com/office/officeart/2005/8/layout/hierarchy5"/>
    <dgm:cxn modelId="{C7DE7DA2-6716-D54F-A786-FE42F6097BC0}" type="presParOf" srcId="{6823A8F5-0E72-AA4A-8F97-A923730C5AF4}" destId="{0885A039-DD6D-5848-94A2-A09DEA9B3007}" srcOrd="0" destOrd="0" presId="urn:microsoft.com/office/officeart/2005/8/layout/hierarchy5"/>
    <dgm:cxn modelId="{44750A7F-9ADF-EE45-AD1A-457229DB1653}" type="presParOf" srcId="{6823A8F5-0E72-AA4A-8F97-A923730C5AF4}" destId="{52DB0673-8C23-FC43-A496-8E21710E2B29}" srcOrd="1" destOrd="0" presId="urn:microsoft.com/office/officeart/2005/8/layout/hierarchy5"/>
    <dgm:cxn modelId="{4F92A0F4-DE0D-9A4D-AE8C-03105AD16A40}" type="presParOf" srcId="{52DB0673-8C23-FC43-A496-8E21710E2B29}" destId="{780A2788-23FE-0D4C-B835-73E7F8D8BCEE}" srcOrd="0" destOrd="0" presId="urn:microsoft.com/office/officeart/2005/8/layout/hierarchy5"/>
    <dgm:cxn modelId="{3B7555F0-98C0-5C4D-96B5-C8516E3D49D6}" type="presParOf" srcId="{780A2788-23FE-0D4C-B835-73E7F8D8BCEE}" destId="{6B727436-C8DC-4C4A-B02F-1B75E82E2B87}" srcOrd="0" destOrd="0" presId="urn:microsoft.com/office/officeart/2005/8/layout/hierarchy5"/>
    <dgm:cxn modelId="{53D3E3D7-6205-E44C-9F78-F5EB1735EEDA}" type="presParOf" srcId="{52DB0673-8C23-FC43-A496-8E21710E2B29}" destId="{0B50B8EB-25C8-6B44-8ED5-89EE76A33DE4}" srcOrd="1" destOrd="0" presId="urn:microsoft.com/office/officeart/2005/8/layout/hierarchy5"/>
    <dgm:cxn modelId="{CC974AD5-F7D7-F44E-AC62-FC95FA17337A}" type="presParOf" srcId="{0B50B8EB-25C8-6B44-8ED5-89EE76A33DE4}" destId="{161C504A-66F8-6D4D-B654-3B8CF1E49627}" srcOrd="0" destOrd="0" presId="urn:microsoft.com/office/officeart/2005/8/layout/hierarchy5"/>
    <dgm:cxn modelId="{079C96AC-198D-034B-B9FB-C0BC800A8C8B}" type="presParOf" srcId="{0B50B8EB-25C8-6B44-8ED5-89EE76A33DE4}" destId="{35E4CCA1-6CB2-D648-9AC6-BEE429409921}" srcOrd="1" destOrd="0" presId="urn:microsoft.com/office/officeart/2005/8/layout/hierarchy5"/>
    <dgm:cxn modelId="{3C71506C-22B9-834F-B788-C213392FA6CA}" type="presParOf" srcId="{35E4CCA1-6CB2-D648-9AC6-BEE429409921}" destId="{9B983448-8613-3649-A486-3EC24331BD2C}" srcOrd="0" destOrd="0" presId="urn:microsoft.com/office/officeart/2005/8/layout/hierarchy5"/>
    <dgm:cxn modelId="{7E4DB5C8-C740-C04E-850E-9048674FB4FB}" type="presParOf" srcId="{9B983448-8613-3649-A486-3EC24331BD2C}" destId="{D16B6B38-84E6-4548-8383-CAB10BCC2811}" srcOrd="0" destOrd="0" presId="urn:microsoft.com/office/officeart/2005/8/layout/hierarchy5"/>
    <dgm:cxn modelId="{A311F491-43BB-A442-B5B1-929435697110}" type="presParOf" srcId="{35E4CCA1-6CB2-D648-9AC6-BEE429409921}" destId="{22A42A4D-8AA0-B548-BC26-A5233DE3D04C}" srcOrd="1" destOrd="0" presId="urn:microsoft.com/office/officeart/2005/8/layout/hierarchy5"/>
    <dgm:cxn modelId="{F097868C-A6E4-0748-AC4A-0C3E4FF0BF49}" type="presParOf" srcId="{22A42A4D-8AA0-B548-BC26-A5233DE3D04C}" destId="{CBF88B92-9B50-0A4F-9A89-4EB465396BE0}" srcOrd="0" destOrd="0" presId="urn:microsoft.com/office/officeart/2005/8/layout/hierarchy5"/>
    <dgm:cxn modelId="{27899133-3599-2A4E-B814-BBDD9ED6FBCD}" type="presParOf" srcId="{22A42A4D-8AA0-B548-BC26-A5233DE3D04C}" destId="{9867EBB2-5621-6A47-872E-B010321316C5}" srcOrd="1" destOrd="0" presId="urn:microsoft.com/office/officeart/2005/8/layout/hierarchy5"/>
    <dgm:cxn modelId="{C68A9C9C-009B-2344-898C-7D2ABBDCC620}" type="presParOf" srcId="{9867EBB2-5621-6A47-872E-B010321316C5}" destId="{C16E07D3-3935-E54B-BB61-A593EED6FCD2}" srcOrd="0" destOrd="0" presId="urn:microsoft.com/office/officeart/2005/8/layout/hierarchy5"/>
    <dgm:cxn modelId="{F455C74C-8AD0-434E-B2F4-7CA5B4EF146C}" type="presParOf" srcId="{C16E07D3-3935-E54B-BB61-A593EED6FCD2}" destId="{9CA082E7-7FFA-2C4E-A9C4-1ED8FC3930C6}" srcOrd="0" destOrd="0" presId="urn:microsoft.com/office/officeart/2005/8/layout/hierarchy5"/>
    <dgm:cxn modelId="{94D224AE-A70E-E548-A291-1CBFFAD3A429}" type="presParOf" srcId="{9867EBB2-5621-6A47-872E-B010321316C5}" destId="{EF07D48D-67C4-AB42-8655-74AEA1E88F25}" srcOrd="1" destOrd="0" presId="urn:microsoft.com/office/officeart/2005/8/layout/hierarchy5"/>
    <dgm:cxn modelId="{771C5E22-2495-144D-9A8B-EFA934D6A37E}" type="presParOf" srcId="{EF07D48D-67C4-AB42-8655-74AEA1E88F25}" destId="{07CAA3B4-929B-7643-8A1D-44C840AC43CB}" srcOrd="0" destOrd="0" presId="urn:microsoft.com/office/officeart/2005/8/layout/hierarchy5"/>
    <dgm:cxn modelId="{EEF56EE2-20DD-584A-A930-83EB59EA3E26}" type="presParOf" srcId="{EF07D48D-67C4-AB42-8655-74AEA1E88F25}" destId="{6295A9F6-6A9E-7246-A8BE-FC0FFF5436C3}" srcOrd="1" destOrd="0" presId="urn:microsoft.com/office/officeart/2005/8/layout/hierarchy5"/>
    <dgm:cxn modelId="{28261183-28C7-D947-84EA-AA6CA8262984}" type="presParOf" srcId="{9867EBB2-5621-6A47-872E-B010321316C5}" destId="{5D71AE69-8AB6-6147-8BD5-E5E9A12613F1}" srcOrd="2" destOrd="0" presId="urn:microsoft.com/office/officeart/2005/8/layout/hierarchy5"/>
    <dgm:cxn modelId="{8EA479CE-5541-054E-94B8-06D7E77131F3}" type="presParOf" srcId="{5D71AE69-8AB6-6147-8BD5-E5E9A12613F1}" destId="{76D02A92-B04D-0F42-B02A-D15648AED7B2}" srcOrd="0" destOrd="0" presId="urn:microsoft.com/office/officeart/2005/8/layout/hierarchy5"/>
    <dgm:cxn modelId="{5479A61E-9BCB-7F47-A08B-1E3B6AE597CF}" type="presParOf" srcId="{9867EBB2-5621-6A47-872E-B010321316C5}" destId="{AAD5DB7F-A3FD-344E-AB87-A095605AD5D8}" srcOrd="3" destOrd="0" presId="urn:microsoft.com/office/officeart/2005/8/layout/hierarchy5"/>
    <dgm:cxn modelId="{D8F510B4-E645-1F4B-BD83-BBF78023CC66}" type="presParOf" srcId="{AAD5DB7F-A3FD-344E-AB87-A095605AD5D8}" destId="{E10E022F-104E-0844-BC81-79D5D5C8B1CC}" srcOrd="0" destOrd="0" presId="urn:microsoft.com/office/officeart/2005/8/layout/hierarchy5"/>
    <dgm:cxn modelId="{F95A9BE6-583A-9043-AB69-6CAFB01DAAF0}" type="presParOf" srcId="{AAD5DB7F-A3FD-344E-AB87-A095605AD5D8}" destId="{1A70E3EB-E69D-E740-8D36-16D1B25C18B0}" srcOrd="1" destOrd="0" presId="urn:microsoft.com/office/officeart/2005/8/layout/hierarchy5"/>
    <dgm:cxn modelId="{3E0945B0-EF7B-384C-A19D-C49801AB6DA4}" type="presParOf" srcId="{E5350957-CE9A-174E-9D3C-C01488F0F56F}" destId="{A252F10E-33C4-A542-B5CC-6DFF6A025534}" srcOrd="2" destOrd="0" presId="urn:microsoft.com/office/officeart/2005/8/layout/hierarchy5"/>
    <dgm:cxn modelId="{E17FCAE8-C406-C743-801B-2F0642D9F735}" type="presParOf" srcId="{A252F10E-33C4-A542-B5CC-6DFF6A025534}" destId="{A05D21F7-7576-F341-9F76-4DF15B6ABA41}" srcOrd="0" destOrd="0" presId="urn:microsoft.com/office/officeart/2005/8/layout/hierarchy5"/>
    <dgm:cxn modelId="{3A183881-A279-2F4D-99D5-2D0AE7B9EB41}" type="presParOf" srcId="{E5350957-CE9A-174E-9D3C-C01488F0F56F}" destId="{6D2081F0-47C6-2043-8BBE-218E2B7507B4}" srcOrd="3" destOrd="0" presId="urn:microsoft.com/office/officeart/2005/8/layout/hierarchy5"/>
    <dgm:cxn modelId="{8D4A925A-6C53-7042-8D15-3C7C135323E4}" type="presParOf" srcId="{6D2081F0-47C6-2043-8BBE-218E2B7507B4}" destId="{DE67094F-B22C-904F-A0C1-AE4EB54651ED}" srcOrd="0" destOrd="0" presId="urn:microsoft.com/office/officeart/2005/8/layout/hierarchy5"/>
    <dgm:cxn modelId="{A12BB0FE-1A8D-4945-8701-CEB5B5375954}" type="presParOf" srcId="{6D2081F0-47C6-2043-8BBE-218E2B7507B4}" destId="{437301AD-304F-0C4A-A677-93E19DD480A6}" srcOrd="1" destOrd="0" presId="urn:microsoft.com/office/officeart/2005/8/layout/hierarchy5"/>
    <dgm:cxn modelId="{AE8BE676-C1FB-7448-AFB0-9837DD448F2C}" type="presParOf" srcId="{437301AD-304F-0C4A-A677-93E19DD480A6}" destId="{483BDE80-FB91-6441-8806-AD514FA42A7B}" srcOrd="0" destOrd="0" presId="urn:microsoft.com/office/officeart/2005/8/layout/hierarchy5"/>
    <dgm:cxn modelId="{C83F73F9-3724-5C4B-B516-4495CB92A759}" type="presParOf" srcId="{483BDE80-FB91-6441-8806-AD514FA42A7B}" destId="{9A73D626-D9A8-034C-8A14-85674E022ADF}" srcOrd="0" destOrd="0" presId="urn:microsoft.com/office/officeart/2005/8/layout/hierarchy5"/>
    <dgm:cxn modelId="{FBCA383A-B880-FA41-9BD4-172F25EFEA9C}" type="presParOf" srcId="{437301AD-304F-0C4A-A677-93E19DD480A6}" destId="{C2791C88-B8EB-9741-97A4-75BF92A324C7}" srcOrd="1" destOrd="0" presId="urn:microsoft.com/office/officeart/2005/8/layout/hierarchy5"/>
    <dgm:cxn modelId="{50BC8686-D915-9F40-973D-0825EA16A376}" type="presParOf" srcId="{C2791C88-B8EB-9741-97A4-75BF92A324C7}" destId="{116D1ADB-D541-2D41-B4D8-D07AAD0D2239}" srcOrd="0" destOrd="0" presId="urn:microsoft.com/office/officeart/2005/8/layout/hierarchy5"/>
    <dgm:cxn modelId="{3C405600-5816-514E-8F29-514F11C5E15E}" type="presParOf" srcId="{C2791C88-B8EB-9741-97A4-75BF92A324C7}" destId="{EA677E62-C5D5-AE48-8054-2E82E6C8E219}" srcOrd="1" destOrd="0" presId="urn:microsoft.com/office/officeart/2005/8/layout/hierarchy5"/>
    <dgm:cxn modelId="{BEF1A084-3EDD-9246-8D37-085A1D305C7B}" type="presParOf" srcId="{EA677E62-C5D5-AE48-8054-2E82E6C8E219}" destId="{5032FFD0-99CE-D749-9351-E026C2142639}" srcOrd="0" destOrd="0" presId="urn:microsoft.com/office/officeart/2005/8/layout/hierarchy5"/>
    <dgm:cxn modelId="{D012C024-511F-374A-B236-75CEF8D63194}" type="presParOf" srcId="{5032FFD0-99CE-D749-9351-E026C2142639}" destId="{783EA3BF-1617-874D-BA6A-CBE348050085}" srcOrd="0" destOrd="0" presId="urn:microsoft.com/office/officeart/2005/8/layout/hierarchy5"/>
    <dgm:cxn modelId="{0FAB8782-134D-AF4A-9FF2-E6EEB3EEE47A}" type="presParOf" srcId="{EA677E62-C5D5-AE48-8054-2E82E6C8E219}" destId="{D211944D-4F5C-8D4A-B83F-6F55DA026CDD}" srcOrd="1" destOrd="0" presId="urn:microsoft.com/office/officeart/2005/8/layout/hierarchy5"/>
    <dgm:cxn modelId="{5E13DE07-7280-894E-B1F6-053D4B460015}" type="presParOf" srcId="{D211944D-4F5C-8D4A-B83F-6F55DA026CDD}" destId="{BA895297-8014-974E-8D54-665537646476}" srcOrd="0" destOrd="0" presId="urn:microsoft.com/office/officeart/2005/8/layout/hierarchy5"/>
    <dgm:cxn modelId="{4F1DDD98-39F2-BC46-AF4B-943E9A626B1D}" type="presParOf" srcId="{D211944D-4F5C-8D4A-B83F-6F55DA026CDD}" destId="{BE030C38-9837-9544-9F05-7FD07F329F23}" srcOrd="1" destOrd="0" presId="urn:microsoft.com/office/officeart/2005/8/layout/hierarchy5"/>
    <dgm:cxn modelId="{8EBB32DE-5682-5848-BFF4-A685CCC420C8}" type="presParOf" srcId="{BE030C38-9837-9544-9F05-7FD07F329F23}" destId="{E9CE163B-4594-B24E-B9B9-4B67AB713579}" srcOrd="0" destOrd="0" presId="urn:microsoft.com/office/officeart/2005/8/layout/hierarchy5"/>
    <dgm:cxn modelId="{067F7345-E641-394C-B0EF-A91BB73F5AF0}" type="presParOf" srcId="{E9CE163B-4594-B24E-B9B9-4B67AB713579}" destId="{F6996614-E6DD-F445-8BD6-67376E8D1C53}" srcOrd="0" destOrd="0" presId="urn:microsoft.com/office/officeart/2005/8/layout/hierarchy5"/>
    <dgm:cxn modelId="{087C07FB-18FE-2F43-80F7-84F36F01638C}" type="presParOf" srcId="{BE030C38-9837-9544-9F05-7FD07F329F23}" destId="{8D1AFD3C-D3AA-C649-A48A-8FFFA4058B2C}" srcOrd="1" destOrd="0" presId="urn:microsoft.com/office/officeart/2005/8/layout/hierarchy5"/>
    <dgm:cxn modelId="{9EA24467-164A-AF49-8CF3-E5D5F4E779B5}" type="presParOf" srcId="{8D1AFD3C-D3AA-C649-A48A-8FFFA4058B2C}" destId="{AE99407B-4B82-8343-B754-168F2366A397}" srcOrd="0" destOrd="0" presId="urn:microsoft.com/office/officeart/2005/8/layout/hierarchy5"/>
    <dgm:cxn modelId="{B2907E1A-CE77-EB4F-8FF1-066A3894FCE6}" type="presParOf" srcId="{8D1AFD3C-D3AA-C649-A48A-8FFFA4058B2C}" destId="{6B95E936-A1D5-9E4F-932D-20F180992B18}" srcOrd="1" destOrd="0" presId="urn:microsoft.com/office/officeart/2005/8/layout/hierarchy5"/>
    <dgm:cxn modelId="{F392414B-2BC5-074A-A26F-084CC29F18EA}" type="presParOf" srcId="{E5350957-CE9A-174E-9D3C-C01488F0F56F}" destId="{A33A8F04-5A50-DD45-A949-8DE1CB747A82}" srcOrd="4" destOrd="0" presId="urn:microsoft.com/office/officeart/2005/8/layout/hierarchy5"/>
    <dgm:cxn modelId="{AAA247E7-0D80-8947-BF54-8C5CD74C5702}" type="presParOf" srcId="{A33A8F04-5A50-DD45-A949-8DE1CB747A82}" destId="{3AC4A6FF-E59A-2B45-8D8C-43014AE9AAC0}" srcOrd="0" destOrd="0" presId="urn:microsoft.com/office/officeart/2005/8/layout/hierarchy5"/>
    <dgm:cxn modelId="{70E23E10-E2D9-2E40-AAD3-27BC90ECD707}" type="presParOf" srcId="{E5350957-CE9A-174E-9D3C-C01488F0F56F}" destId="{CB400508-F03F-214E-8465-7A4FFEA2AC6F}" srcOrd="5" destOrd="0" presId="urn:microsoft.com/office/officeart/2005/8/layout/hierarchy5"/>
    <dgm:cxn modelId="{A1ACC570-F4B7-EA4C-917D-71622C85246E}" type="presParOf" srcId="{CB400508-F03F-214E-8465-7A4FFEA2AC6F}" destId="{D85AFC05-034F-4645-91D9-53B8EC1CE26C}" srcOrd="0" destOrd="0" presId="urn:microsoft.com/office/officeart/2005/8/layout/hierarchy5"/>
    <dgm:cxn modelId="{2D64FB99-6ACB-A943-8D50-A4C3024DD6AF}" type="presParOf" srcId="{CB400508-F03F-214E-8465-7A4FFEA2AC6F}" destId="{C61A1C00-92B5-E446-A163-F0739C36A8B0}" srcOrd="1" destOrd="0" presId="urn:microsoft.com/office/officeart/2005/8/layout/hierarchy5"/>
    <dgm:cxn modelId="{5CB20AAF-6BFA-614F-9AE3-E568368AFD8C}" type="presParOf" srcId="{C61A1C00-92B5-E446-A163-F0739C36A8B0}" destId="{E3D515DB-422B-A14B-8374-125DD9D965D7}" srcOrd="0" destOrd="0" presId="urn:microsoft.com/office/officeart/2005/8/layout/hierarchy5"/>
    <dgm:cxn modelId="{8D5F8F4B-7DBA-494D-A8BE-A9A63050DC1C}" type="presParOf" srcId="{E3D515DB-422B-A14B-8374-125DD9D965D7}" destId="{F9601891-9BA3-D441-B49A-67A510903429}" srcOrd="0" destOrd="0" presId="urn:microsoft.com/office/officeart/2005/8/layout/hierarchy5"/>
    <dgm:cxn modelId="{5EDC2F91-DF24-8943-840C-ABCD62938FE9}" type="presParOf" srcId="{C61A1C00-92B5-E446-A163-F0739C36A8B0}" destId="{2F26E40F-1A03-8847-8D20-7CC8911F107C}" srcOrd="1" destOrd="0" presId="urn:microsoft.com/office/officeart/2005/8/layout/hierarchy5"/>
    <dgm:cxn modelId="{B032903A-C927-CD4E-A218-779004413226}" type="presParOf" srcId="{2F26E40F-1A03-8847-8D20-7CC8911F107C}" destId="{0F88E727-7256-B64A-A18E-8B528A83E2BF}" srcOrd="0" destOrd="0" presId="urn:microsoft.com/office/officeart/2005/8/layout/hierarchy5"/>
    <dgm:cxn modelId="{CE1BDEFA-FF65-0348-A2DE-70CBB9B06B93}" type="presParOf" srcId="{2F26E40F-1A03-8847-8D20-7CC8911F107C}" destId="{832B003D-FBF5-5F48-BAC9-A7A16BEF36AC}" srcOrd="1" destOrd="0" presId="urn:microsoft.com/office/officeart/2005/8/layout/hierarchy5"/>
    <dgm:cxn modelId="{2AD6BDFC-AA0F-034B-B961-5D5F6EB957DD}" type="presParOf" srcId="{832B003D-FBF5-5F48-BAC9-A7A16BEF36AC}" destId="{FDCBE52D-F701-1B4A-AA29-42D09392D02F}" srcOrd="0" destOrd="0" presId="urn:microsoft.com/office/officeart/2005/8/layout/hierarchy5"/>
    <dgm:cxn modelId="{9824F772-052F-F94D-909E-6BF307306154}" type="presParOf" srcId="{FDCBE52D-F701-1B4A-AA29-42D09392D02F}" destId="{1F260938-2ADF-9F4A-8A88-94F564640117}" srcOrd="0" destOrd="0" presId="urn:microsoft.com/office/officeart/2005/8/layout/hierarchy5"/>
    <dgm:cxn modelId="{CC0865C1-5ACF-AC48-A9BC-5A569452DC9F}" type="presParOf" srcId="{832B003D-FBF5-5F48-BAC9-A7A16BEF36AC}" destId="{53883909-8DBE-B042-BF94-0EF6B528A627}" srcOrd="1" destOrd="0" presId="urn:microsoft.com/office/officeart/2005/8/layout/hierarchy5"/>
    <dgm:cxn modelId="{2FA84830-2C1A-AF46-B6C4-082B92FBB4B5}" type="presParOf" srcId="{53883909-8DBE-B042-BF94-0EF6B528A627}" destId="{557649DE-3342-AA49-B3E7-18619C2EA68F}" srcOrd="0" destOrd="0" presId="urn:microsoft.com/office/officeart/2005/8/layout/hierarchy5"/>
    <dgm:cxn modelId="{23F12453-113D-1F47-B4B5-22BBC78B670F}" type="presParOf" srcId="{53883909-8DBE-B042-BF94-0EF6B528A627}" destId="{750907E7-33A6-1A4A-9712-DA4CCBE45E9D}" srcOrd="1" destOrd="0" presId="urn:microsoft.com/office/officeart/2005/8/layout/hierarchy5"/>
    <dgm:cxn modelId="{656E0E40-E4E1-3F41-9D05-7EB354AD14D4}" type="presParOf" srcId="{750907E7-33A6-1A4A-9712-DA4CCBE45E9D}" destId="{3F631596-0AA9-F44E-B217-159565A84356}" srcOrd="0" destOrd="0" presId="urn:microsoft.com/office/officeart/2005/8/layout/hierarchy5"/>
    <dgm:cxn modelId="{A02EDE6E-7438-A449-9501-770E7553EA81}" type="presParOf" srcId="{3F631596-0AA9-F44E-B217-159565A84356}" destId="{829D1E11-FA47-974F-BD01-27CC7EDE3DA7}" srcOrd="0" destOrd="0" presId="urn:microsoft.com/office/officeart/2005/8/layout/hierarchy5"/>
    <dgm:cxn modelId="{D35343A1-058D-9B4F-B6AB-7594AF8EC939}" type="presParOf" srcId="{750907E7-33A6-1A4A-9712-DA4CCBE45E9D}" destId="{386DA695-2CF2-0F45-8F45-EA7B8B9C32FE}" srcOrd="1" destOrd="0" presId="urn:microsoft.com/office/officeart/2005/8/layout/hierarchy5"/>
    <dgm:cxn modelId="{E05428CC-0338-7341-9F5D-AEC9BB6F6982}" type="presParOf" srcId="{386DA695-2CF2-0F45-8F45-EA7B8B9C32FE}" destId="{43BC4031-CA58-0B4E-A51A-47D170ADFA9C}" srcOrd="0" destOrd="0" presId="urn:microsoft.com/office/officeart/2005/8/layout/hierarchy5"/>
    <dgm:cxn modelId="{E42B107B-4A27-0A49-9512-9DF83498B702}" type="presParOf" srcId="{386DA695-2CF2-0F45-8F45-EA7B8B9C32FE}" destId="{70FDE449-E8D6-A543-BB51-A9C7FB28771D}" srcOrd="1" destOrd="0" presId="urn:microsoft.com/office/officeart/2005/8/layout/hierarchy5"/>
    <dgm:cxn modelId="{97276A88-9481-EF4B-A8D8-9C38187C01C5}" type="presParOf" srcId="{750907E7-33A6-1A4A-9712-DA4CCBE45E9D}" destId="{9CB28FCC-3032-704B-AFE1-82DB1B7819F1}" srcOrd="2" destOrd="0" presId="urn:microsoft.com/office/officeart/2005/8/layout/hierarchy5"/>
    <dgm:cxn modelId="{F683CCFA-1032-5649-B111-B2137BB0422C}" type="presParOf" srcId="{9CB28FCC-3032-704B-AFE1-82DB1B7819F1}" destId="{742B847D-6BA8-9B47-9092-DEABBD1FF4B4}" srcOrd="0" destOrd="0" presId="urn:microsoft.com/office/officeart/2005/8/layout/hierarchy5"/>
    <dgm:cxn modelId="{8217638A-59CA-DA45-881D-E486E616F139}" type="presParOf" srcId="{750907E7-33A6-1A4A-9712-DA4CCBE45E9D}" destId="{95E198E8-D4B4-A84A-91A6-FCF43449DE25}" srcOrd="3" destOrd="0" presId="urn:microsoft.com/office/officeart/2005/8/layout/hierarchy5"/>
    <dgm:cxn modelId="{61A11C58-BF7C-4245-ACA6-945BB5789A51}" type="presParOf" srcId="{95E198E8-D4B4-A84A-91A6-FCF43449DE25}" destId="{A62CEADA-E5C0-5A40-8217-F92F134124D8}" srcOrd="0" destOrd="0" presId="urn:microsoft.com/office/officeart/2005/8/layout/hierarchy5"/>
    <dgm:cxn modelId="{D5E5D5DC-0B62-AB4C-B9AE-F0243327EE32}" type="presParOf" srcId="{95E198E8-D4B4-A84A-91A6-FCF43449DE25}" destId="{B58C0A1F-4335-DD4D-BE94-81474857592D}" srcOrd="1" destOrd="0" presId="urn:microsoft.com/office/officeart/2005/8/layout/hierarchy5"/>
    <dgm:cxn modelId="{6DCA1701-1CCF-F34C-BB32-7BAABBE95375}" type="presParOf" srcId="{6776D0A7-86AB-0B42-AE8E-54180CAB1F0A}" destId="{18343B1C-B942-8041-8F33-FBDF81A8965A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93566-4294-5649-B1AA-B077A00DD590}">
      <dsp:nvSpPr>
        <dsp:cNvPr id="0" name=""/>
        <dsp:cNvSpPr/>
      </dsp:nvSpPr>
      <dsp:spPr>
        <a:xfrm>
          <a:off x="2862" y="2267479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Начальник медицинской службы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(врач-специалист)</a:t>
          </a:r>
        </a:p>
      </dsp:txBody>
      <dsp:txXfrm>
        <a:off x="28745" y="2293362"/>
        <a:ext cx="1715650" cy="831942"/>
      </dsp:txXfrm>
    </dsp:sp>
    <dsp:sp modelId="{6F361DD6-46FF-F341-8B40-8D72BAE7C5A8}">
      <dsp:nvSpPr>
        <dsp:cNvPr id="0" name=""/>
        <dsp:cNvSpPr/>
      </dsp:nvSpPr>
      <dsp:spPr>
        <a:xfrm rot="17692822">
          <a:off x="1283585" y="1932457"/>
          <a:ext cx="1680353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1680353" y="146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1" kern="1200"/>
        </a:p>
      </dsp:txBody>
      <dsp:txXfrm>
        <a:off x="2081753" y="1905126"/>
        <a:ext cx="84017" cy="84017"/>
      </dsp:txXfrm>
    </dsp:sp>
    <dsp:sp modelId="{0885A039-DD6D-5848-94A2-A09DEA9B3007}">
      <dsp:nvSpPr>
        <dsp:cNvPr id="0" name=""/>
        <dsp:cNvSpPr/>
      </dsp:nvSpPr>
      <dsp:spPr>
        <a:xfrm>
          <a:off x="2477246" y="743082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Клиническая ординатура</a:t>
          </a:r>
        </a:p>
      </dsp:txBody>
      <dsp:txXfrm>
        <a:off x="2503129" y="768965"/>
        <a:ext cx="1715650" cy="831942"/>
      </dsp:txXfrm>
    </dsp:sp>
    <dsp:sp modelId="{780A2788-23FE-0D4C-B835-73E7F8D8BCEE}">
      <dsp:nvSpPr>
        <dsp:cNvPr id="0" name=""/>
        <dsp:cNvSpPr/>
      </dsp:nvSpPr>
      <dsp:spPr>
        <a:xfrm>
          <a:off x="4244662" y="1170258"/>
          <a:ext cx="706966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706966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4580472" y="1167262"/>
        <a:ext cx="35348" cy="35348"/>
      </dsp:txXfrm>
    </dsp:sp>
    <dsp:sp modelId="{161C504A-66F8-6D4D-B654-3B8CF1E49627}">
      <dsp:nvSpPr>
        <dsp:cNvPr id="0" name=""/>
        <dsp:cNvSpPr/>
      </dsp:nvSpPr>
      <dsp:spPr>
        <a:xfrm>
          <a:off x="4951629" y="743082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Врач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военно-медицинской организации</a:t>
          </a:r>
        </a:p>
      </dsp:txBody>
      <dsp:txXfrm>
        <a:off x="4977512" y="768965"/>
        <a:ext cx="1715650" cy="831942"/>
      </dsp:txXfrm>
    </dsp:sp>
    <dsp:sp modelId="{9B983448-8613-3649-A486-3EC24331BD2C}">
      <dsp:nvSpPr>
        <dsp:cNvPr id="0" name=""/>
        <dsp:cNvSpPr/>
      </dsp:nvSpPr>
      <dsp:spPr>
        <a:xfrm>
          <a:off x="6719046" y="1170258"/>
          <a:ext cx="706966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706966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7054855" y="1167262"/>
        <a:ext cx="35348" cy="35348"/>
      </dsp:txXfrm>
    </dsp:sp>
    <dsp:sp modelId="{CBF88B92-9B50-0A4F-9A89-4EB465396BE0}">
      <dsp:nvSpPr>
        <dsp:cNvPr id="0" name=""/>
        <dsp:cNvSpPr/>
      </dsp:nvSpPr>
      <dsp:spPr>
        <a:xfrm>
          <a:off x="7426013" y="743082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Профессиональная переподготовка и повышение квалификации</a:t>
          </a:r>
        </a:p>
      </dsp:txBody>
      <dsp:txXfrm>
        <a:off x="7451896" y="768965"/>
        <a:ext cx="1715650" cy="831942"/>
      </dsp:txXfrm>
    </dsp:sp>
    <dsp:sp modelId="{C16E07D3-3935-E54B-BB61-A593EED6FCD2}">
      <dsp:nvSpPr>
        <dsp:cNvPr id="0" name=""/>
        <dsp:cNvSpPr/>
      </dsp:nvSpPr>
      <dsp:spPr>
        <a:xfrm rot="19457599">
          <a:off x="9111597" y="916192"/>
          <a:ext cx="870632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870632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9525147" y="909104"/>
        <a:ext cx="43531" cy="43531"/>
      </dsp:txXfrm>
    </dsp:sp>
    <dsp:sp modelId="{07CAA3B4-929B-7643-8A1D-44C840AC43CB}">
      <dsp:nvSpPr>
        <dsp:cNvPr id="0" name=""/>
        <dsp:cNvSpPr/>
      </dsp:nvSpPr>
      <dsp:spPr>
        <a:xfrm>
          <a:off x="9900396" y="234950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Главный специалист </a:t>
          </a:r>
        </a:p>
      </dsp:txBody>
      <dsp:txXfrm>
        <a:off x="9926279" y="260833"/>
        <a:ext cx="1715650" cy="831942"/>
      </dsp:txXfrm>
    </dsp:sp>
    <dsp:sp modelId="{5D71AE69-8AB6-6147-8BD5-E5E9A12613F1}">
      <dsp:nvSpPr>
        <dsp:cNvPr id="0" name=""/>
        <dsp:cNvSpPr/>
      </dsp:nvSpPr>
      <dsp:spPr>
        <a:xfrm rot="2142401">
          <a:off x="9111597" y="1424324"/>
          <a:ext cx="870632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870632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9525147" y="1417236"/>
        <a:ext cx="43531" cy="43531"/>
      </dsp:txXfrm>
    </dsp:sp>
    <dsp:sp modelId="{E10E022F-104E-0844-BC81-79D5D5C8B1CC}">
      <dsp:nvSpPr>
        <dsp:cNvPr id="0" name=""/>
        <dsp:cNvSpPr/>
      </dsp:nvSpPr>
      <dsp:spPr>
        <a:xfrm>
          <a:off x="9900396" y="1251214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Начальник военно-медицинской организации</a:t>
          </a:r>
        </a:p>
      </dsp:txBody>
      <dsp:txXfrm>
        <a:off x="9926279" y="1277097"/>
        <a:ext cx="1715650" cy="831942"/>
      </dsp:txXfrm>
    </dsp:sp>
    <dsp:sp modelId="{A252F10E-33C4-A542-B5CC-6DFF6A025534}">
      <dsp:nvSpPr>
        <dsp:cNvPr id="0" name=""/>
        <dsp:cNvSpPr/>
      </dsp:nvSpPr>
      <dsp:spPr>
        <a:xfrm>
          <a:off x="1770279" y="2694655"/>
          <a:ext cx="706966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706966" y="146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2106088" y="2691659"/>
        <a:ext cx="35348" cy="35348"/>
      </dsp:txXfrm>
    </dsp:sp>
    <dsp:sp modelId="{DE67094F-B22C-904F-A0C1-AE4EB54651ED}">
      <dsp:nvSpPr>
        <dsp:cNvPr id="0" name=""/>
        <dsp:cNvSpPr/>
      </dsp:nvSpPr>
      <dsp:spPr>
        <a:xfrm>
          <a:off x="2477246" y="2267479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Адъюнктура</a:t>
          </a:r>
        </a:p>
      </dsp:txBody>
      <dsp:txXfrm>
        <a:off x="2503129" y="2293362"/>
        <a:ext cx="1715650" cy="831942"/>
      </dsp:txXfrm>
    </dsp:sp>
    <dsp:sp modelId="{483BDE80-FB91-6441-8806-AD514FA42A7B}">
      <dsp:nvSpPr>
        <dsp:cNvPr id="0" name=""/>
        <dsp:cNvSpPr/>
      </dsp:nvSpPr>
      <dsp:spPr>
        <a:xfrm>
          <a:off x="4244662" y="2694655"/>
          <a:ext cx="706966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706966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4580472" y="2691659"/>
        <a:ext cx="35348" cy="35348"/>
      </dsp:txXfrm>
    </dsp:sp>
    <dsp:sp modelId="{116D1ADB-D541-2D41-B4D8-D07AAD0D2239}">
      <dsp:nvSpPr>
        <dsp:cNvPr id="0" name=""/>
        <dsp:cNvSpPr/>
      </dsp:nvSpPr>
      <dsp:spPr>
        <a:xfrm>
          <a:off x="4951629" y="2267479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Подготовка научно-педагогических кадров</a:t>
          </a:r>
        </a:p>
      </dsp:txBody>
      <dsp:txXfrm>
        <a:off x="4977512" y="2293362"/>
        <a:ext cx="1715650" cy="831942"/>
      </dsp:txXfrm>
    </dsp:sp>
    <dsp:sp modelId="{5032FFD0-99CE-D749-9351-E026C2142639}">
      <dsp:nvSpPr>
        <dsp:cNvPr id="0" name=""/>
        <dsp:cNvSpPr/>
      </dsp:nvSpPr>
      <dsp:spPr>
        <a:xfrm>
          <a:off x="6719046" y="2694655"/>
          <a:ext cx="706966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706966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7054855" y="2691659"/>
        <a:ext cx="35348" cy="35348"/>
      </dsp:txXfrm>
    </dsp:sp>
    <dsp:sp modelId="{BA895297-8014-974E-8D54-665537646476}">
      <dsp:nvSpPr>
        <dsp:cNvPr id="0" name=""/>
        <dsp:cNvSpPr/>
      </dsp:nvSpPr>
      <dsp:spPr>
        <a:xfrm>
          <a:off x="7426013" y="2267479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Профессиональная переподготовка и повышение квалификации</a:t>
          </a:r>
        </a:p>
      </dsp:txBody>
      <dsp:txXfrm>
        <a:off x="7451896" y="2293362"/>
        <a:ext cx="1715650" cy="831942"/>
      </dsp:txXfrm>
    </dsp:sp>
    <dsp:sp modelId="{E9CE163B-4594-B24E-B9B9-4B67AB713579}">
      <dsp:nvSpPr>
        <dsp:cNvPr id="0" name=""/>
        <dsp:cNvSpPr/>
      </dsp:nvSpPr>
      <dsp:spPr>
        <a:xfrm>
          <a:off x="9193429" y="2694655"/>
          <a:ext cx="706966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706966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9529239" y="2691659"/>
        <a:ext cx="35348" cy="35348"/>
      </dsp:txXfrm>
    </dsp:sp>
    <dsp:sp modelId="{AE99407B-4B82-8343-B754-168F2366A397}">
      <dsp:nvSpPr>
        <dsp:cNvPr id="0" name=""/>
        <dsp:cNvSpPr/>
      </dsp:nvSpPr>
      <dsp:spPr>
        <a:xfrm>
          <a:off x="9900396" y="2267479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Профессорско-преподавательский состав</a:t>
          </a:r>
        </a:p>
      </dsp:txBody>
      <dsp:txXfrm>
        <a:off x="9926279" y="2293362"/>
        <a:ext cx="1715650" cy="831942"/>
      </dsp:txXfrm>
    </dsp:sp>
    <dsp:sp modelId="{A33A8F04-5A50-DD45-A949-8DE1CB747A82}">
      <dsp:nvSpPr>
        <dsp:cNvPr id="0" name=""/>
        <dsp:cNvSpPr/>
      </dsp:nvSpPr>
      <dsp:spPr>
        <a:xfrm rot="3907178">
          <a:off x="1283585" y="3456854"/>
          <a:ext cx="1680353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1680353" y="146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b="1" kern="1200"/>
        </a:p>
      </dsp:txBody>
      <dsp:txXfrm>
        <a:off x="2081753" y="3429523"/>
        <a:ext cx="84017" cy="84017"/>
      </dsp:txXfrm>
    </dsp:sp>
    <dsp:sp modelId="{D85AFC05-034F-4645-91D9-53B8EC1CE26C}">
      <dsp:nvSpPr>
        <dsp:cNvPr id="0" name=""/>
        <dsp:cNvSpPr/>
      </dsp:nvSpPr>
      <dsp:spPr>
        <a:xfrm>
          <a:off x="2477246" y="3791876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Высшая оперативно тактическая подготовка</a:t>
          </a:r>
        </a:p>
      </dsp:txBody>
      <dsp:txXfrm>
        <a:off x="2503129" y="3817759"/>
        <a:ext cx="1715650" cy="831942"/>
      </dsp:txXfrm>
    </dsp:sp>
    <dsp:sp modelId="{E3D515DB-422B-A14B-8374-125DD9D965D7}">
      <dsp:nvSpPr>
        <dsp:cNvPr id="0" name=""/>
        <dsp:cNvSpPr/>
      </dsp:nvSpPr>
      <dsp:spPr>
        <a:xfrm>
          <a:off x="4244662" y="4219052"/>
          <a:ext cx="706966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706966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4580472" y="4216056"/>
        <a:ext cx="35348" cy="35348"/>
      </dsp:txXfrm>
    </dsp:sp>
    <dsp:sp modelId="{0F88E727-7256-B64A-A18E-8B528A83E2BF}">
      <dsp:nvSpPr>
        <dsp:cNvPr id="0" name=""/>
        <dsp:cNvSpPr/>
      </dsp:nvSpPr>
      <dsp:spPr>
        <a:xfrm>
          <a:off x="4951629" y="3791876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Офицер управления медицинской службы военного округа</a:t>
          </a:r>
        </a:p>
      </dsp:txBody>
      <dsp:txXfrm>
        <a:off x="4977512" y="3817759"/>
        <a:ext cx="1715650" cy="831942"/>
      </dsp:txXfrm>
    </dsp:sp>
    <dsp:sp modelId="{FDCBE52D-F701-1B4A-AA29-42D09392D02F}">
      <dsp:nvSpPr>
        <dsp:cNvPr id="0" name=""/>
        <dsp:cNvSpPr/>
      </dsp:nvSpPr>
      <dsp:spPr>
        <a:xfrm>
          <a:off x="6719046" y="4219052"/>
          <a:ext cx="706966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706966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7054855" y="4216056"/>
        <a:ext cx="35348" cy="35348"/>
      </dsp:txXfrm>
    </dsp:sp>
    <dsp:sp modelId="{557649DE-3342-AA49-B3E7-18619C2EA68F}">
      <dsp:nvSpPr>
        <dsp:cNvPr id="0" name=""/>
        <dsp:cNvSpPr/>
      </dsp:nvSpPr>
      <dsp:spPr>
        <a:xfrm>
          <a:off x="7426013" y="3791876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Профессиональная переподготовка и повышение квалификации</a:t>
          </a:r>
        </a:p>
      </dsp:txBody>
      <dsp:txXfrm>
        <a:off x="7451896" y="3817759"/>
        <a:ext cx="1715650" cy="831942"/>
      </dsp:txXfrm>
    </dsp:sp>
    <dsp:sp modelId="{3F631596-0AA9-F44E-B217-159565A84356}">
      <dsp:nvSpPr>
        <dsp:cNvPr id="0" name=""/>
        <dsp:cNvSpPr/>
      </dsp:nvSpPr>
      <dsp:spPr>
        <a:xfrm rot="19457599">
          <a:off x="9111597" y="3964986"/>
          <a:ext cx="870632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870632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9525147" y="3957898"/>
        <a:ext cx="43531" cy="43531"/>
      </dsp:txXfrm>
    </dsp:sp>
    <dsp:sp modelId="{43BC4031-CA58-0B4E-A51A-47D170ADFA9C}">
      <dsp:nvSpPr>
        <dsp:cNvPr id="0" name=""/>
        <dsp:cNvSpPr/>
      </dsp:nvSpPr>
      <dsp:spPr>
        <a:xfrm>
          <a:off x="9900396" y="3283743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Руководитель центральных органов военного управления</a:t>
          </a:r>
        </a:p>
      </dsp:txBody>
      <dsp:txXfrm>
        <a:off x="9926279" y="3309626"/>
        <a:ext cx="1715650" cy="831942"/>
      </dsp:txXfrm>
    </dsp:sp>
    <dsp:sp modelId="{9CB28FCC-3032-704B-AFE1-82DB1B7819F1}">
      <dsp:nvSpPr>
        <dsp:cNvPr id="0" name=""/>
        <dsp:cNvSpPr/>
      </dsp:nvSpPr>
      <dsp:spPr>
        <a:xfrm rot="2142401">
          <a:off x="9111597" y="4473118"/>
          <a:ext cx="870632" cy="29355"/>
        </a:xfrm>
        <a:custGeom>
          <a:avLst/>
          <a:gdLst/>
          <a:ahLst/>
          <a:cxnLst/>
          <a:rect l="0" t="0" r="0" b="0"/>
          <a:pathLst>
            <a:path>
              <a:moveTo>
                <a:pt x="0" y="14677"/>
              </a:moveTo>
              <a:lnTo>
                <a:pt x="870632" y="1467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1" kern="1200"/>
        </a:p>
      </dsp:txBody>
      <dsp:txXfrm>
        <a:off x="9525147" y="4466030"/>
        <a:ext cx="43531" cy="43531"/>
      </dsp:txXfrm>
    </dsp:sp>
    <dsp:sp modelId="{A62CEADA-E5C0-5A40-8217-F92F134124D8}">
      <dsp:nvSpPr>
        <dsp:cNvPr id="0" name=""/>
        <dsp:cNvSpPr/>
      </dsp:nvSpPr>
      <dsp:spPr>
        <a:xfrm>
          <a:off x="9900396" y="4300008"/>
          <a:ext cx="1767416" cy="8837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181D60"/>
              </a:solidFill>
            </a:rPr>
            <a:t>Начальник военно-медицинской организации</a:t>
          </a:r>
        </a:p>
      </dsp:txBody>
      <dsp:txXfrm>
        <a:off x="9926279" y="4325891"/>
        <a:ext cx="1715650" cy="831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AE3F8-6CA5-4C9B-8C8E-CA300055A56B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7C543-B49E-43E0-9460-24F2D63C9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40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B5BA2-5A2E-47FB-8342-491B908206B2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C0908-8A05-402A-8746-4C5747779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94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479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67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780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34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17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89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01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4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485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63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0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071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38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65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C0908-8A05-402A-8746-4C57477795F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50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8FFD-5BDA-467C-8496-5B9FFCA68004}" type="datetime1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0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6FE4-FE6D-4EEC-B33F-7F1816A93254}" type="datetime1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18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A84C-03EE-4D79-9DB9-AC8732EF8B68}" type="datetime1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6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BD21-E123-4F51-BB00-A46F70D2A1B1}" type="datetime1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10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E5D25-EDA1-4D2F-BA97-C3BCE24AECDD}" type="datetime1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19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E7FD-2AB2-49E6-B865-5C46D35A9984}" type="datetime1">
              <a:rPr lang="ru-RU" smtClean="0"/>
              <a:t>08.10.2025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4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17529-7A6B-4245-88DE-8DA9DE789B12}" type="datetime1">
              <a:rPr lang="ru-RU" smtClean="0"/>
              <a:t>08.10.2025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74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0F2D-191B-4DBA-9B3D-7E1FBC0E9D52}" type="datetime1">
              <a:rPr lang="ru-RU" smtClean="0"/>
              <a:t>08.10.2025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4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B1FE-6D7B-44DD-8DF5-CEF7FF9E2A52}" type="datetime1">
              <a:rPr lang="ru-RU" smtClean="0"/>
              <a:t>08.10.2025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9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634A6-C81A-4FED-9B0C-E08D719ABDF5}" type="datetime1">
              <a:rPr lang="ru-RU" smtClean="0"/>
              <a:t>08.10.2025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91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E23A7-BA1F-4CAD-AD73-BBD9868C0F9E}" type="datetime1">
              <a:rPr lang="ru-RU" smtClean="0"/>
              <a:t>08.10.2025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1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330D3-3B7D-4843-B780-518CADF6FF61}" type="datetime1">
              <a:rPr lang="ru-RU" smtClean="0"/>
              <a:t>08.10.2025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320C3-4327-44FF-9026-1680D864F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0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4.gif"/><Relationship Id="rId11" Type="http://schemas.openxmlformats.org/officeDocument/2006/relationships/image" Target="../media/image58.png"/><Relationship Id="rId5" Type="http://schemas.openxmlformats.org/officeDocument/2006/relationships/image" Target="../media/image2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D1CBF571-1216-F149-3E5D-16E07B30BCAB}">
                <a14:useLocalDpi xmlns:a14="http://schemas.microsoft.com/office/drawing/2010/main" xmlns:p14="http://schemas.microsoft.com/office/powerpoint/2010/main" xmlns="" val="0"/>
              </a:ext>
            </a:extLst>
          </a:blip>
          <a:srcRect t="92" b="92"/>
          <a:stretch>
            <a:fillRect/>
          </a:stretch>
        </p:blipFill>
        <p:spPr>
          <a:xfrm>
            <a:off x="-432" y="0"/>
            <a:ext cx="12230866" cy="6870700"/>
          </a:xfrm>
          <a:prstGeom prst="rect">
            <a:avLst/>
          </a:prstGeom>
        </p:spPr>
      </p:pic>
      <p:sp>
        <p:nvSpPr>
          <p:cNvPr id="10" name="Прямоугольник 3"/>
          <p:cNvSpPr/>
          <p:nvPr/>
        </p:nvSpPr>
        <p:spPr>
          <a:xfrm>
            <a:off x="-25400" y="0"/>
            <a:ext cx="12255834" cy="6870700"/>
          </a:xfrm>
          <a:prstGeom prst="rect">
            <a:avLst/>
          </a:prstGeom>
          <a:solidFill>
            <a:srgbClr val="E1F4F9">
              <a:lumMod val="100000"/>
              <a:lumOff val="0"/>
              <a:alpha val="82000"/>
            </a:srgbClr>
          </a:solidFill>
          <a:ln w="0"/>
        </p:spPr>
      </p:sp>
      <p:sp>
        <p:nvSpPr>
          <p:cNvPr id="3" name="Параллелограмм 2"/>
          <p:cNvSpPr/>
          <p:nvPr/>
        </p:nvSpPr>
        <p:spPr>
          <a:xfrm>
            <a:off x="2708035" y="0"/>
            <a:ext cx="10572244" cy="6858000"/>
          </a:xfrm>
          <a:prstGeom prst="parallelogram">
            <a:avLst>
              <a:gd name="adj" fmla="val 4972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7895841" y="106696"/>
            <a:ext cx="2171699" cy="1848686"/>
          </a:xfrm>
          <a:prstGeom prst="hexagon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4342134" y="1107239"/>
            <a:ext cx="7507792" cy="5640794"/>
          </a:xfrm>
          <a:custGeom>
            <a:avLst/>
            <a:gdLst>
              <a:gd name="connsiteX0" fmla="*/ 1771683 w 5970643"/>
              <a:gd name="connsiteY0" fmla="*/ 2991936 h 4440978"/>
              <a:gd name="connsiteX1" fmla="*/ 2771186 w 5970643"/>
              <a:gd name="connsiteY1" fmla="*/ 2991936 h 4440978"/>
              <a:gd name="connsiteX2" fmla="*/ 3133446 w 5970643"/>
              <a:gd name="connsiteY2" fmla="*/ 3716457 h 4440978"/>
              <a:gd name="connsiteX3" fmla="*/ 2771186 w 5970643"/>
              <a:gd name="connsiteY3" fmla="*/ 4440978 h 4440978"/>
              <a:gd name="connsiteX4" fmla="*/ 1771683 w 5970643"/>
              <a:gd name="connsiteY4" fmla="*/ 4440978 h 4440978"/>
              <a:gd name="connsiteX5" fmla="*/ 1409422 w 5970643"/>
              <a:gd name="connsiteY5" fmla="*/ 3716457 h 4440978"/>
              <a:gd name="connsiteX6" fmla="*/ 3189651 w 5970643"/>
              <a:gd name="connsiteY6" fmla="*/ 2246386 h 4440978"/>
              <a:gd name="connsiteX7" fmla="*/ 4189154 w 5970643"/>
              <a:gd name="connsiteY7" fmla="*/ 2246386 h 4440978"/>
              <a:gd name="connsiteX8" fmla="*/ 4551414 w 5970643"/>
              <a:gd name="connsiteY8" fmla="*/ 2970907 h 4440978"/>
              <a:gd name="connsiteX9" fmla="*/ 4189154 w 5970643"/>
              <a:gd name="connsiteY9" fmla="*/ 3695428 h 4440978"/>
              <a:gd name="connsiteX10" fmla="*/ 3189651 w 5970643"/>
              <a:gd name="connsiteY10" fmla="*/ 3695428 h 4440978"/>
              <a:gd name="connsiteX11" fmla="*/ 2827390 w 5970643"/>
              <a:gd name="connsiteY11" fmla="*/ 2970907 h 4440978"/>
              <a:gd name="connsiteX12" fmla="*/ 362261 w 5970643"/>
              <a:gd name="connsiteY12" fmla="*/ 2246386 h 4440978"/>
              <a:gd name="connsiteX13" fmla="*/ 1361764 w 5970643"/>
              <a:gd name="connsiteY13" fmla="*/ 2246386 h 4440978"/>
              <a:gd name="connsiteX14" fmla="*/ 1724024 w 5970643"/>
              <a:gd name="connsiteY14" fmla="*/ 2970907 h 4440978"/>
              <a:gd name="connsiteX15" fmla="*/ 1361764 w 5970643"/>
              <a:gd name="connsiteY15" fmla="*/ 3695428 h 4440978"/>
              <a:gd name="connsiteX16" fmla="*/ 362261 w 5970643"/>
              <a:gd name="connsiteY16" fmla="*/ 3695428 h 4440978"/>
              <a:gd name="connsiteX17" fmla="*/ 0 w 5970643"/>
              <a:gd name="connsiteY17" fmla="*/ 2970907 h 4440978"/>
              <a:gd name="connsiteX18" fmla="*/ 4608880 w 5970643"/>
              <a:gd name="connsiteY18" fmla="*/ 1486443 h 4440978"/>
              <a:gd name="connsiteX19" fmla="*/ 5608383 w 5970643"/>
              <a:gd name="connsiteY19" fmla="*/ 1486443 h 4440978"/>
              <a:gd name="connsiteX20" fmla="*/ 5970643 w 5970643"/>
              <a:gd name="connsiteY20" fmla="*/ 2210964 h 4440978"/>
              <a:gd name="connsiteX21" fmla="*/ 5608383 w 5970643"/>
              <a:gd name="connsiteY21" fmla="*/ 2935485 h 4440978"/>
              <a:gd name="connsiteX22" fmla="*/ 4608880 w 5970643"/>
              <a:gd name="connsiteY22" fmla="*/ 2935485 h 4440978"/>
              <a:gd name="connsiteX23" fmla="*/ 4246619 w 5970643"/>
              <a:gd name="connsiteY23" fmla="*/ 2210964 h 4440978"/>
              <a:gd name="connsiteX24" fmla="*/ 1771683 w 5970643"/>
              <a:gd name="connsiteY24" fmla="*/ 1486443 h 4440978"/>
              <a:gd name="connsiteX25" fmla="*/ 2771186 w 5970643"/>
              <a:gd name="connsiteY25" fmla="*/ 1486443 h 4440978"/>
              <a:gd name="connsiteX26" fmla="*/ 3133446 w 5970643"/>
              <a:gd name="connsiteY26" fmla="*/ 2210964 h 4440978"/>
              <a:gd name="connsiteX27" fmla="*/ 2771186 w 5970643"/>
              <a:gd name="connsiteY27" fmla="*/ 2935485 h 4440978"/>
              <a:gd name="connsiteX28" fmla="*/ 1771683 w 5970643"/>
              <a:gd name="connsiteY28" fmla="*/ 2935485 h 4440978"/>
              <a:gd name="connsiteX29" fmla="*/ 1409422 w 5970643"/>
              <a:gd name="connsiteY29" fmla="*/ 2210964 h 4440978"/>
              <a:gd name="connsiteX30" fmla="*/ 3189651 w 5970643"/>
              <a:gd name="connsiteY30" fmla="*/ 759943 h 4440978"/>
              <a:gd name="connsiteX31" fmla="*/ 4189154 w 5970643"/>
              <a:gd name="connsiteY31" fmla="*/ 759943 h 4440978"/>
              <a:gd name="connsiteX32" fmla="*/ 4551414 w 5970643"/>
              <a:gd name="connsiteY32" fmla="*/ 1484464 h 4440978"/>
              <a:gd name="connsiteX33" fmla="*/ 4189154 w 5970643"/>
              <a:gd name="connsiteY33" fmla="*/ 2208985 h 4440978"/>
              <a:gd name="connsiteX34" fmla="*/ 3189651 w 5970643"/>
              <a:gd name="connsiteY34" fmla="*/ 2208985 h 4440978"/>
              <a:gd name="connsiteX35" fmla="*/ 2827390 w 5970643"/>
              <a:gd name="connsiteY35" fmla="*/ 1484464 h 4440978"/>
              <a:gd name="connsiteX36" fmla="*/ 362261 w 5970643"/>
              <a:gd name="connsiteY36" fmla="*/ 759943 h 4440978"/>
              <a:gd name="connsiteX37" fmla="*/ 1361764 w 5970643"/>
              <a:gd name="connsiteY37" fmla="*/ 759943 h 4440978"/>
              <a:gd name="connsiteX38" fmla="*/ 1724024 w 5970643"/>
              <a:gd name="connsiteY38" fmla="*/ 1484464 h 4440978"/>
              <a:gd name="connsiteX39" fmla="*/ 1361764 w 5970643"/>
              <a:gd name="connsiteY39" fmla="*/ 2208985 h 4440978"/>
              <a:gd name="connsiteX40" fmla="*/ 362261 w 5970643"/>
              <a:gd name="connsiteY40" fmla="*/ 2208985 h 4440978"/>
              <a:gd name="connsiteX41" fmla="*/ 0 w 5970643"/>
              <a:gd name="connsiteY41" fmla="*/ 1484464 h 4440978"/>
              <a:gd name="connsiteX42" fmla="*/ 4608880 w 5970643"/>
              <a:gd name="connsiteY42" fmla="*/ 0 h 4440978"/>
              <a:gd name="connsiteX43" fmla="*/ 5608383 w 5970643"/>
              <a:gd name="connsiteY43" fmla="*/ 0 h 4440978"/>
              <a:gd name="connsiteX44" fmla="*/ 5970643 w 5970643"/>
              <a:gd name="connsiteY44" fmla="*/ 724521 h 4440978"/>
              <a:gd name="connsiteX45" fmla="*/ 5608383 w 5970643"/>
              <a:gd name="connsiteY45" fmla="*/ 1449042 h 4440978"/>
              <a:gd name="connsiteX46" fmla="*/ 4608880 w 5970643"/>
              <a:gd name="connsiteY46" fmla="*/ 1449042 h 4440978"/>
              <a:gd name="connsiteX47" fmla="*/ 4246619 w 5970643"/>
              <a:gd name="connsiteY47" fmla="*/ 724521 h 4440978"/>
              <a:gd name="connsiteX48" fmla="*/ 1771683 w 5970643"/>
              <a:gd name="connsiteY48" fmla="*/ 0 h 4440978"/>
              <a:gd name="connsiteX49" fmla="*/ 2771186 w 5970643"/>
              <a:gd name="connsiteY49" fmla="*/ 0 h 4440978"/>
              <a:gd name="connsiteX50" fmla="*/ 3133446 w 5970643"/>
              <a:gd name="connsiteY50" fmla="*/ 724521 h 4440978"/>
              <a:gd name="connsiteX51" fmla="*/ 2771186 w 5970643"/>
              <a:gd name="connsiteY51" fmla="*/ 1449042 h 4440978"/>
              <a:gd name="connsiteX52" fmla="*/ 1771683 w 5970643"/>
              <a:gd name="connsiteY52" fmla="*/ 1449042 h 4440978"/>
              <a:gd name="connsiteX53" fmla="*/ 1409422 w 5970643"/>
              <a:gd name="connsiteY53" fmla="*/ 724521 h 444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970643" h="4440978">
                <a:moveTo>
                  <a:pt x="1771683" y="2991936"/>
                </a:moveTo>
                <a:lnTo>
                  <a:pt x="2771186" y="2991936"/>
                </a:lnTo>
                <a:lnTo>
                  <a:pt x="3133446" y="3716457"/>
                </a:lnTo>
                <a:lnTo>
                  <a:pt x="2771186" y="4440978"/>
                </a:lnTo>
                <a:lnTo>
                  <a:pt x="1771683" y="4440978"/>
                </a:lnTo>
                <a:lnTo>
                  <a:pt x="1409422" y="3716457"/>
                </a:lnTo>
                <a:close/>
                <a:moveTo>
                  <a:pt x="3189651" y="2246386"/>
                </a:moveTo>
                <a:lnTo>
                  <a:pt x="4189154" y="2246386"/>
                </a:lnTo>
                <a:lnTo>
                  <a:pt x="4551414" y="2970907"/>
                </a:lnTo>
                <a:lnTo>
                  <a:pt x="4189154" y="3695428"/>
                </a:lnTo>
                <a:lnTo>
                  <a:pt x="3189651" y="3695428"/>
                </a:lnTo>
                <a:lnTo>
                  <a:pt x="2827390" y="2970907"/>
                </a:lnTo>
                <a:close/>
                <a:moveTo>
                  <a:pt x="362261" y="2246386"/>
                </a:moveTo>
                <a:lnTo>
                  <a:pt x="1361764" y="2246386"/>
                </a:lnTo>
                <a:lnTo>
                  <a:pt x="1724024" y="2970907"/>
                </a:lnTo>
                <a:lnTo>
                  <a:pt x="1361764" y="3695428"/>
                </a:lnTo>
                <a:lnTo>
                  <a:pt x="362261" y="3695428"/>
                </a:lnTo>
                <a:lnTo>
                  <a:pt x="0" y="2970907"/>
                </a:lnTo>
                <a:close/>
                <a:moveTo>
                  <a:pt x="4608880" y="1486443"/>
                </a:moveTo>
                <a:lnTo>
                  <a:pt x="5608383" y="1486443"/>
                </a:lnTo>
                <a:lnTo>
                  <a:pt x="5970643" y="2210964"/>
                </a:lnTo>
                <a:lnTo>
                  <a:pt x="5608383" y="2935485"/>
                </a:lnTo>
                <a:lnTo>
                  <a:pt x="4608880" y="2935485"/>
                </a:lnTo>
                <a:lnTo>
                  <a:pt x="4246619" y="2210964"/>
                </a:lnTo>
                <a:close/>
                <a:moveTo>
                  <a:pt x="1771683" y="1486443"/>
                </a:moveTo>
                <a:lnTo>
                  <a:pt x="2771186" y="1486443"/>
                </a:lnTo>
                <a:lnTo>
                  <a:pt x="3133446" y="2210964"/>
                </a:lnTo>
                <a:lnTo>
                  <a:pt x="2771186" y="2935485"/>
                </a:lnTo>
                <a:lnTo>
                  <a:pt x="1771683" y="2935485"/>
                </a:lnTo>
                <a:lnTo>
                  <a:pt x="1409422" y="2210964"/>
                </a:lnTo>
                <a:close/>
                <a:moveTo>
                  <a:pt x="3189651" y="759943"/>
                </a:moveTo>
                <a:lnTo>
                  <a:pt x="4189154" y="759943"/>
                </a:lnTo>
                <a:lnTo>
                  <a:pt x="4551414" y="1484464"/>
                </a:lnTo>
                <a:lnTo>
                  <a:pt x="4189154" y="2208985"/>
                </a:lnTo>
                <a:lnTo>
                  <a:pt x="3189651" y="2208985"/>
                </a:lnTo>
                <a:lnTo>
                  <a:pt x="2827390" y="1484464"/>
                </a:lnTo>
                <a:close/>
                <a:moveTo>
                  <a:pt x="362261" y="759943"/>
                </a:moveTo>
                <a:lnTo>
                  <a:pt x="1361764" y="759943"/>
                </a:lnTo>
                <a:lnTo>
                  <a:pt x="1724024" y="1484464"/>
                </a:lnTo>
                <a:lnTo>
                  <a:pt x="1361764" y="2208985"/>
                </a:lnTo>
                <a:lnTo>
                  <a:pt x="362261" y="2208985"/>
                </a:lnTo>
                <a:lnTo>
                  <a:pt x="0" y="1484464"/>
                </a:lnTo>
                <a:close/>
                <a:moveTo>
                  <a:pt x="4608880" y="0"/>
                </a:moveTo>
                <a:lnTo>
                  <a:pt x="5608383" y="0"/>
                </a:lnTo>
                <a:lnTo>
                  <a:pt x="5970643" y="724521"/>
                </a:lnTo>
                <a:lnTo>
                  <a:pt x="5608383" y="1449042"/>
                </a:lnTo>
                <a:lnTo>
                  <a:pt x="4608880" y="1449042"/>
                </a:lnTo>
                <a:lnTo>
                  <a:pt x="4246619" y="724521"/>
                </a:lnTo>
                <a:close/>
                <a:moveTo>
                  <a:pt x="1771683" y="0"/>
                </a:moveTo>
                <a:lnTo>
                  <a:pt x="2771186" y="0"/>
                </a:lnTo>
                <a:lnTo>
                  <a:pt x="3133446" y="724521"/>
                </a:lnTo>
                <a:lnTo>
                  <a:pt x="2771186" y="1449042"/>
                </a:lnTo>
                <a:lnTo>
                  <a:pt x="1771683" y="1449042"/>
                </a:lnTo>
                <a:lnTo>
                  <a:pt x="1409422" y="724521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16" name="ellipse 4"/>
          <p:cNvSpPr/>
          <p:nvPr/>
        </p:nvSpPr>
        <p:spPr>
          <a:xfrm>
            <a:off x="10530394" y="5804055"/>
            <a:ext cx="897701" cy="894388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5040000" scaled="0"/>
            <a:tileRect/>
          </a:gradFill>
          <a:ln w="0"/>
        </p:spPr>
      </p:sp>
      <p:sp>
        <p:nvSpPr>
          <p:cNvPr id="18" name="plus 7"/>
          <p:cNvSpPr/>
          <p:nvPr/>
        </p:nvSpPr>
        <p:spPr>
          <a:xfrm>
            <a:off x="675335" y="2832895"/>
            <a:ext cx="1965709" cy="198443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4" name="Прямоугольник 3"/>
          <p:cNvSpPr/>
          <p:nvPr/>
        </p:nvSpPr>
        <p:spPr>
          <a:xfrm>
            <a:off x="-112704" y="584690"/>
            <a:ext cx="6154599" cy="1394345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6300" h="1394345">
                <a:moveTo>
                  <a:pt x="0" y="0"/>
                </a:moveTo>
                <a:lnTo>
                  <a:pt x="5321300" y="0"/>
                </a:lnTo>
                <a:lnTo>
                  <a:pt x="5956300" y="1394345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62117" y="-165446"/>
            <a:ext cx="5740400" cy="292939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lang="ru-RU" sz="4400" b="1" dirty="0">
                <a:solidFill>
                  <a:srgbClr val="181D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ПРОФЕССИЯ «ВОЕННЫЙ ВРАЧ»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06" y="128983"/>
            <a:ext cx="1436492" cy="17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56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626830" y="1506938"/>
            <a:ext cx="5343983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Проживание в современном гостиничном комплексе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Размещение в 2-3-х местных комнатах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Комфортный быт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Ресторан армейского питания -«шведский стол»</a:t>
            </a:r>
          </a:p>
        </p:txBody>
      </p:sp>
      <p:sp>
        <p:nvSpPr>
          <p:cNvPr id="17" name="Номер слайда 21">
            <a:extLst>
              <a:ext uri="{FF2B5EF4-FFF2-40B4-BE49-F238E27FC236}">
                <a16:creationId xmlns:a16="http://schemas.microsoft.com/office/drawing/2014/main" id="{1B72E6DE-214E-8A45-BFE3-F649DCB7CE48}"/>
              </a:ext>
            </a:extLst>
          </p:cNvPr>
          <p:cNvSpPr txBox="1">
            <a:spLocks/>
          </p:cNvSpPr>
          <p:nvPr/>
        </p:nvSpPr>
        <p:spPr>
          <a:xfrm>
            <a:off x="11003498" y="171421"/>
            <a:ext cx="896937" cy="641379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3"/>
          <p:cNvSpPr/>
          <p:nvPr/>
        </p:nvSpPr>
        <p:spPr>
          <a:xfrm flipH="1">
            <a:off x="6312494" y="171422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44697" y="145110"/>
            <a:ext cx="24240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БЫТ КУРСАНТОВ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И СЛУШАТЕЛЕЙ</a:t>
            </a:r>
          </a:p>
        </p:txBody>
      </p:sp>
      <p:sp>
        <p:nvSpPr>
          <p:cNvPr id="28" name="roundRect 21"/>
          <p:cNvSpPr/>
          <p:nvPr/>
        </p:nvSpPr>
        <p:spPr>
          <a:xfrm>
            <a:off x="5963892" y="1756567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roundRect 21"/>
          <p:cNvSpPr/>
          <p:nvPr/>
        </p:nvSpPr>
        <p:spPr>
          <a:xfrm>
            <a:off x="5963892" y="3042226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0" name="roundRect 21"/>
          <p:cNvSpPr/>
          <p:nvPr/>
        </p:nvSpPr>
        <p:spPr>
          <a:xfrm>
            <a:off x="5963892" y="4154171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roundRect 21"/>
          <p:cNvSpPr/>
          <p:nvPr/>
        </p:nvSpPr>
        <p:spPr>
          <a:xfrm>
            <a:off x="5963892" y="5142565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2" name="ellipse 2"/>
          <p:cNvSpPr/>
          <p:nvPr/>
        </p:nvSpPr>
        <p:spPr>
          <a:xfrm>
            <a:off x="-495300" y="-552450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3" name="plus 7"/>
          <p:cNvSpPr/>
          <p:nvPr/>
        </p:nvSpPr>
        <p:spPr>
          <a:xfrm>
            <a:off x="11513085" y="3710661"/>
            <a:ext cx="387350" cy="39370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61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29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6844836" y="-260015"/>
            <a:ext cx="2507226" cy="3317476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068" r="-60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058044" y="1317058"/>
            <a:ext cx="5813729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Тренажерные и игровые залы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Стадион и спортивные городки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Профессиональный бассейн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ru-RU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спортивных секций и кружков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 err="1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Внутриакадемические</a:t>
            </a:r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 Российские соревнования</a:t>
            </a:r>
          </a:p>
        </p:txBody>
      </p:sp>
      <p:sp>
        <p:nvSpPr>
          <p:cNvPr id="23" name="Прямоугольник 3"/>
          <p:cNvSpPr/>
          <p:nvPr/>
        </p:nvSpPr>
        <p:spPr>
          <a:xfrm>
            <a:off x="1155546" y="170714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Номер слайда 21"/>
          <p:cNvSpPr txBox="1">
            <a:spLocks/>
          </p:cNvSpPr>
          <p:nvPr/>
        </p:nvSpPr>
        <p:spPr>
          <a:xfrm>
            <a:off x="161107" y="170714"/>
            <a:ext cx="896937" cy="640520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19151" y="290919"/>
            <a:ext cx="30233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СПОРТИВНАЯ ЖИЗНЬ</a:t>
            </a:r>
          </a:p>
        </p:txBody>
      </p:sp>
      <p:sp>
        <p:nvSpPr>
          <p:cNvPr id="27" name="roundRect 21"/>
          <p:cNvSpPr/>
          <p:nvPr/>
        </p:nvSpPr>
        <p:spPr>
          <a:xfrm>
            <a:off x="403720" y="1398723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8" name="roundRect 21"/>
          <p:cNvSpPr/>
          <p:nvPr/>
        </p:nvSpPr>
        <p:spPr>
          <a:xfrm>
            <a:off x="403720" y="2183026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roundRect 21"/>
          <p:cNvSpPr/>
          <p:nvPr/>
        </p:nvSpPr>
        <p:spPr>
          <a:xfrm>
            <a:off x="403720" y="3038462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0" name="roundRect 21"/>
          <p:cNvSpPr/>
          <p:nvPr/>
        </p:nvSpPr>
        <p:spPr>
          <a:xfrm>
            <a:off x="403720" y="4095969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roundRect 21"/>
          <p:cNvSpPr/>
          <p:nvPr/>
        </p:nvSpPr>
        <p:spPr>
          <a:xfrm>
            <a:off x="403720" y="5223399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2" name="ellipse 2"/>
          <p:cNvSpPr/>
          <p:nvPr/>
        </p:nvSpPr>
        <p:spPr>
          <a:xfrm>
            <a:off x="-479425" y="6146058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3" name="plus 7"/>
          <p:cNvSpPr/>
          <p:nvPr/>
        </p:nvSpPr>
        <p:spPr>
          <a:xfrm>
            <a:off x="6360321" y="3559941"/>
            <a:ext cx="751102" cy="763415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17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9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10921" y="1290370"/>
            <a:ext cx="5225701" cy="5474288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ru-RU" sz="26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секций и кружков творческой направленности</a:t>
            </a:r>
          </a:p>
          <a:p>
            <a:endParaRPr lang="ru-RU" sz="26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6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Посещений музеев, галерей и культурно-массовых мероприятий</a:t>
            </a:r>
          </a:p>
          <a:p>
            <a:endParaRPr lang="ru-RU" sz="26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6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Духовно-просветительская и военно-патриотическая работа</a:t>
            </a:r>
          </a:p>
          <a:p>
            <a:endParaRPr lang="ru-RU" sz="26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6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Возможность творческого развития</a:t>
            </a:r>
          </a:p>
        </p:txBody>
      </p:sp>
      <p:sp>
        <p:nvSpPr>
          <p:cNvPr id="17" name="Номер слайда 21">
            <a:extLst>
              <a:ext uri="{FF2B5EF4-FFF2-40B4-BE49-F238E27FC236}">
                <a16:creationId xmlns:a16="http://schemas.microsoft.com/office/drawing/2014/main" id="{1B72E6DE-214E-8A45-BFE3-F649DCB7CE48}"/>
              </a:ext>
            </a:extLst>
          </p:cNvPr>
          <p:cNvSpPr txBox="1">
            <a:spLocks/>
          </p:cNvSpPr>
          <p:nvPr/>
        </p:nvSpPr>
        <p:spPr>
          <a:xfrm>
            <a:off x="11003498" y="158266"/>
            <a:ext cx="896937" cy="641379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3"/>
          <p:cNvSpPr/>
          <p:nvPr/>
        </p:nvSpPr>
        <p:spPr>
          <a:xfrm flipH="1">
            <a:off x="6312494" y="171422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42821" y="278900"/>
            <a:ext cx="3425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КУЛЬТУРНОЕ РАЗВИТИЕ</a:t>
            </a:r>
          </a:p>
        </p:txBody>
      </p:sp>
      <p:sp>
        <p:nvSpPr>
          <p:cNvPr id="28" name="roundRect 21"/>
          <p:cNvSpPr/>
          <p:nvPr/>
        </p:nvSpPr>
        <p:spPr>
          <a:xfrm>
            <a:off x="5969949" y="1756567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roundRect 21"/>
          <p:cNvSpPr/>
          <p:nvPr/>
        </p:nvSpPr>
        <p:spPr>
          <a:xfrm>
            <a:off x="5969949" y="2998216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0" name="roundRect 21"/>
          <p:cNvSpPr/>
          <p:nvPr/>
        </p:nvSpPr>
        <p:spPr>
          <a:xfrm>
            <a:off x="5969949" y="4239865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roundRect 21"/>
          <p:cNvSpPr/>
          <p:nvPr/>
        </p:nvSpPr>
        <p:spPr>
          <a:xfrm>
            <a:off x="5969949" y="5158478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2" name="ellipse 2"/>
          <p:cNvSpPr/>
          <p:nvPr/>
        </p:nvSpPr>
        <p:spPr>
          <a:xfrm>
            <a:off x="-495300" y="-552450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3" name="plus 7"/>
          <p:cNvSpPr/>
          <p:nvPr/>
        </p:nvSpPr>
        <p:spPr>
          <a:xfrm>
            <a:off x="11513085" y="3710661"/>
            <a:ext cx="387350" cy="39370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61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6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6844836" y="-260015"/>
            <a:ext cx="2507226" cy="331747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058044" y="1130728"/>
            <a:ext cx="5662322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Воинское звание «лейтенант медицинской службы»</a:t>
            </a:r>
          </a:p>
          <a:p>
            <a:pPr>
              <a:spcAft>
                <a:spcPts val="600"/>
              </a:spcAft>
            </a:pPr>
            <a:endParaRPr lang="ru-RU" sz="24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Возможность выбора места службы для окончивших академию с отличием</a:t>
            </a:r>
          </a:p>
          <a:p>
            <a:pPr>
              <a:spcAft>
                <a:spcPts val="600"/>
              </a:spcAft>
            </a:pPr>
            <a:endParaRPr lang="ru-RU" sz="24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Оплата переезда и обеспечение служебным жильем (компенсация найма)</a:t>
            </a:r>
          </a:p>
          <a:p>
            <a:pPr>
              <a:spcAft>
                <a:spcPts val="600"/>
              </a:spcAft>
            </a:pPr>
            <a:endParaRPr lang="ru-RU" sz="24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Социальные гарантии</a:t>
            </a:r>
          </a:p>
          <a:p>
            <a:pPr>
              <a:spcAft>
                <a:spcPts val="600"/>
              </a:spcAft>
            </a:pPr>
            <a:endParaRPr lang="ru-RU" sz="24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Возможность карьерного роста и дальнейшее профессиональное развитие</a:t>
            </a:r>
          </a:p>
          <a:p>
            <a:endParaRPr lang="ru-RU" sz="24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B01612-08A9-294D-B09B-6333C3545BE7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15950"/>
          <a:stretch/>
        </p:blipFill>
        <p:spPr>
          <a:xfrm>
            <a:off x="7044775" y="1591820"/>
            <a:ext cx="2728836" cy="2481941"/>
          </a:xfrm>
          <a:prstGeom prst="hexagon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9DFA2-9406-E846-BF06-7573864D16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15029"/>
          <a:stretch/>
        </p:blipFill>
        <p:spPr>
          <a:xfrm>
            <a:off x="9205352" y="316816"/>
            <a:ext cx="2668062" cy="2466897"/>
          </a:xfrm>
          <a:prstGeom prst="hexagon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F3D4F0-66AA-AD4B-91C0-0E73C5603F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5" t="5457" r="4821" b="-5457"/>
          <a:stretch/>
        </p:blipFill>
        <p:spPr>
          <a:xfrm>
            <a:off x="9209410" y="2828294"/>
            <a:ext cx="2668062" cy="2484953"/>
          </a:xfrm>
          <a:prstGeom prst="hexagon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E4F23FF-07B3-744D-B16C-582DD06633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4"/>
          <a:stretch/>
        </p:blipFill>
        <p:spPr>
          <a:xfrm>
            <a:off x="7051568" y="4130241"/>
            <a:ext cx="2728836" cy="2484954"/>
          </a:xfrm>
          <a:prstGeom prst="hexagon">
            <a:avLst/>
          </a:prstGeom>
        </p:spPr>
      </p:pic>
      <p:sp>
        <p:nvSpPr>
          <p:cNvPr id="17" name="Прямоугольник 3"/>
          <p:cNvSpPr/>
          <p:nvPr/>
        </p:nvSpPr>
        <p:spPr>
          <a:xfrm>
            <a:off x="1155546" y="170714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21"/>
          <p:cNvSpPr txBox="1">
            <a:spLocks/>
          </p:cNvSpPr>
          <p:nvPr/>
        </p:nvSpPr>
        <p:spPr>
          <a:xfrm>
            <a:off x="161107" y="170714"/>
            <a:ext cx="896937" cy="640520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19151" y="290919"/>
            <a:ext cx="2473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РАСПРЕДЕЛЕНИЕ</a:t>
            </a:r>
          </a:p>
        </p:txBody>
      </p:sp>
      <p:sp>
        <p:nvSpPr>
          <p:cNvPr id="24" name="roundRect 21"/>
          <p:cNvSpPr/>
          <p:nvPr/>
        </p:nvSpPr>
        <p:spPr>
          <a:xfrm>
            <a:off x="403720" y="1398723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5" name="roundRect 21"/>
          <p:cNvSpPr/>
          <p:nvPr/>
        </p:nvSpPr>
        <p:spPr>
          <a:xfrm>
            <a:off x="403720" y="2586898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6" name="roundRect 21"/>
          <p:cNvSpPr/>
          <p:nvPr/>
        </p:nvSpPr>
        <p:spPr>
          <a:xfrm>
            <a:off x="403720" y="3788248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7" name="roundRect 21"/>
          <p:cNvSpPr/>
          <p:nvPr/>
        </p:nvSpPr>
        <p:spPr>
          <a:xfrm>
            <a:off x="403720" y="4927719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8" name="roundRect 21"/>
          <p:cNvSpPr/>
          <p:nvPr/>
        </p:nvSpPr>
        <p:spPr>
          <a:xfrm>
            <a:off x="403720" y="5935761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ellipse 2"/>
          <p:cNvSpPr/>
          <p:nvPr/>
        </p:nvSpPr>
        <p:spPr>
          <a:xfrm>
            <a:off x="-479425" y="6146058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0" name="plus 7"/>
          <p:cNvSpPr/>
          <p:nvPr/>
        </p:nvSpPr>
        <p:spPr>
          <a:xfrm>
            <a:off x="6064247" y="4836207"/>
            <a:ext cx="469346" cy="47704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17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8572C50-D717-694B-8C30-95E452812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24435"/>
              </p:ext>
            </p:extLst>
          </p:nvPr>
        </p:nvGraphicFramePr>
        <p:xfrm>
          <a:off x="161106" y="1067328"/>
          <a:ext cx="116706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Номер слайда 21">
            <a:extLst>
              <a:ext uri="{FF2B5EF4-FFF2-40B4-BE49-F238E27FC236}">
                <a16:creationId xmlns:a16="http://schemas.microsoft.com/office/drawing/2014/main" id="{1B72E6DE-214E-8A45-BFE3-F649DCB7CE48}"/>
              </a:ext>
            </a:extLst>
          </p:cNvPr>
          <p:cNvSpPr txBox="1">
            <a:spLocks/>
          </p:cNvSpPr>
          <p:nvPr/>
        </p:nvSpPr>
        <p:spPr>
          <a:xfrm>
            <a:off x="11003498" y="158266"/>
            <a:ext cx="896937" cy="641379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3"/>
          <p:cNvSpPr/>
          <p:nvPr/>
        </p:nvSpPr>
        <p:spPr>
          <a:xfrm flipH="1">
            <a:off x="6312494" y="171422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485047" y="278900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КАРЬЕРА</a:t>
            </a:r>
          </a:p>
        </p:txBody>
      </p:sp>
      <p:sp>
        <p:nvSpPr>
          <p:cNvPr id="27" name="plus 11"/>
          <p:cNvSpPr/>
          <p:nvPr/>
        </p:nvSpPr>
        <p:spPr>
          <a:xfrm>
            <a:off x="8142961" y="1067328"/>
            <a:ext cx="533400" cy="52070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8" name="plus 12"/>
          <p:cNvSpPr/>
          <p:nvPr/>
        </p:nvSpPr>
        <p:spPr>
          <a:xfrm>
            <a:off x="2419350" y="-203200"/>
            <a:ext cx="425450" cy="41275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ellipse 13"/>
          <p:cNvSpPr/>
          <p:nvPr/>
        </p:nvSpPr>
        <p:spPr>
          <a:xfrm>
            <a:off x="831850" y="901700"/>
            <a:ext cx="393700" cy="40005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3810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0" name="plus 14"/>
          <p:cNvSpPr/>
          <p:nvPr/>
        </p:nvSpPr>
        <p:spPr>
          <a:xfrm>
            <a:off x="9135797" y="6328257"/>
            <a:ext cx="349250" cy="36830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ellipse 15"/>
          <p:cNvSpPr/>
          <p:nvPr/>
        </p:nvSpPr>
        <p:spPr>
          <a:xfrm>
            <a:off x="342900" y="5880100"/>
            <a:ext cx="685800" cy="69215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5040000" scaled="0"/>
            <a:tileRect/>
          </a:gradFill>
          <a:ln w="0"/>
        </p:spPr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61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5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"/>
          <p:cNvSpPr/>
          <p:nvPr/>
        </p:nvSpPr>
        <p:spPr>
          <a:xfrm flipH="1">
            <a:off x="7887198" y="1697999"/>
            <a:ext cx="6154599" cy="1394345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6300" h="1394345">
                <a:moveTo>
                  <a:pt x="0" y="0"/>
                </a:moveTo>
                <a:lnTo>
                  <a:pt x="5321300" y="0"/>
                </a:lnTo>
                <a:lnTo>
                  <a:pt x="5956300" y="1394345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3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6B248C41-E7DE-8FDE-D812-209A532B11D2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4679950" y="-44450"/>
            <a:ext cx="7505700" cy="6908800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>
            <a:off x="-1584018" y="0"/>
            <a:ext cx="10572244" cy="6858000"/>
          </a:xfrm>
          <a:prstGeom prst="parallelogram">
            <a:avLst>
              <a:gd name="adj" fmla="val 4972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3603788" y="106696"/>
            <a:ext cx="2171699" cy="1848686"/>
          </a:xfrm>
          <a:prstGeom prst="hexagon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0081" y="1107239"/>
            <a:ext cx="7507792" cy="5640794"/>
          </a:xfrm>
          <a:custGeom>
            <a:avLst/>
            <a:gdLst>
              <a:gd name="connsiteX0" fmla="*/ 1771683 w 5970643"/>
              <a:gd name="connsiteY0" fmla="*/ 2991936 h 4440978"/>
              <a:gd name="connsiteX1" fmla="*/ 2771186 w 5970643"/>
              <a:gd name="connsiteY1" fmla="*/ 2991936 h 4440978"/>
              <a:gd name="connsiteX2" fmla="*/ 3133446 w 5970643"/>
              <a:gd name="connsiteY2" fmla="*/ 3716457 h 4440978"/>
              <a:gd name="connsiteX3" fmla="*/ 2771186 w 5970643"/>
              <a:gd name="connsiteY3" fmla="*/ 4440978 h 4440978"/>
              <a:gd name="connsiteX4" fmla="*/ 1771683 w 5970643"/>
              <a:gd name="connsiteY4" fmla="*/ 4440978 h 4440978"/>
              <a:gd name="connsiteX5" fmla="*/ 1409422 w 5970643"/>
              <a:gd name="connsiteY5" fmla="*/ 3716457 h 4440978"/>
              <a:gd name="connsiteX6" fmla="*/ 3189651 w 5970643"/>
              <a:gd name="connsiteY6" fmla="*/ 2246386 h 4440978"/>
              <a:gd name="connsiteX7" fmla="*/ 4189154 w 5970643"/>
              <a:gd name="connsiteY7" fmla="*/ 2246386 h 4440978"/>
              <a:gd name="connsiteX8" fmla="*/ 4551414 w 5970643"/>
              <a:gd name="connsiteY8" fmla="*/ 2970907 h 4440978"/>
              <a:gd name="connsiteX9" fmla="*/ 4189154 w 5970643"/>
              <a:gd name="connsiteY9" fmla="*/ 3695428 h 4440978"/>
              <a:gd name="connsiteX10" fmla="*/ 3189651 w 5970643"/>
              <a:gd name="connsiteY10" fmla="*/ 3695428 h 4440978"/>
              <a:gd name="connsiteX11" fmla="*/ 2827390 w 5970643"/>
              <a:gd name="connsiteY11" fmla="*/ 2970907 h 4440978"/>
              <a:gd name="connsiteX12" fmla="*/ 362261 w 5970643"/>
              <a:gd name="connsiteY12" fmla="*/ 2246386 h 4440978"/>
              <a:gd name="connsiteX13" fmla="*/ 1361764 w 5970643"/>
              <a:gd name="connsiteY13" fmla="*/ 2246386 h 4440978"/>
              <a:gd name="connsiteX14" fmla="*/ 1724024 w 5970643"/>
              <a:gd name="connsiteY14" fmla="*/ 2970907 h 4440978"/>
              <a:gd name="connsiteX15" fmla="*/ 1361764 w 5970643"/>
              <a:gd name="connsiteY15" fmla="*/ 3695428 h 4440978"/>
              <a:gd name="connsiteX16" fmla="*/ 362261 w 5970643"/>
              <a:gd name="connsiteY16" fmla="*/ 3695428 h 4440978"/>
              <a:gd name="connsiteX17" fmla="*/ 0 w 5970643"/>
              <a:gd name="connsiteY17" fmla="*/ 2970907 h 4440978"/>
              <a:gd name="connsiteX18" fmla="*/ 4608880 w 5970643"/>
              <a:gd name="connsiteY18" fmla="*/ 1486443 h 4440978"/>
              <a:gd name="connsiteX19" fmla="*/ 5608383 w 5970643"/>
              <a:gd name="connsiteY19" fmla="*/ 1486443 h 4440978"/>
              <a:gd name="connsiteX20" fmla="*/ 5970643 w 5970643"/>
              <a:gd name="connsiteY20" fmla="*/ 2210964 h 4440978"/>
              <a:gd name="connsiteX21" fmla="*/ 5608383 w 5970643"/>
              <a:gd name="connsiteY21" fmla="*/ 2935485 h 4440978"/>
              <a:gd name="connsiteX22" fmla="*/ 4608880 w 5970643"/>
              <a:gd name="connsiteY22" fmla="*/ 2935485 h 4440978"/>
              <a:gd name="connsiteX23" fmla="*/ 4246619 w 5970643"/>
              <a:gd name="connsiteY23" fmla="*/ 2210964 h 4440978"/>
              <a:gd name="connsiteX24" fmla="*/ 1771683 w 5970643"/>
              <a:gd name="connsiteY24" fmla="*/ 1486443 h 4440978"/>
              <a:gd name="connsiteX25" fmla="*/ 2771186 w 5970643"/>
              <a:gd name="connsiteY25" fmla="*/ 1486443 h 4440978"/>
              <a:gd name="connsiteX26" fmla="*/ 3133446 w 5970643"/>
              <a:gd name="connsiteY26" fmla="*/ 2210964 h 4440978"/>
              <a:gd name="connsiteX27" fmla="*/ 2771186 w 5970643"/>
              <a:gd name="connsiteY27" fmla="*/ 2935485 h 4440978"/>
              <a:gd name="connsiteX28" fmla="*/ 1771683 w 5970643"/>
              <a:gd name="connsiteY28" fmla="*/ 2935485 h 4440978"/>
              <a:gd name="connsiteX29" fmla="*/ 1409422 w 5970643"/>
              <a:gd name="connsiteY29" fmla="*/ 2210964 h 4440978"/>
              <a:gd name="connsiteX30" fmla="*/ 3189651 w 5970643"/>
              <a:gd name="connsiteY30" fmla="*/ 759943 h 4440978"/>
              <a:gd name="connsiteX31" fmla="*/ 4189154 w 5970643"/>
              <a:gd name="connsiteY31" fmla="*/ 759943 h 4440978"/>
              <a:gd name="connsiteX32" fmla="*/ 4551414 w 5970643"/>
              <a:gd name="connsiteY32" fmla="*/ 1484464 h 4440978"/>
              <a:gd name="connsiteX33" fmla="*/ 4189154 w 5970643"/>
              <a:gd name="connsiteY33" fmla="*/ 2208985 h 4440978"/>
              <a:gd name="connsiteX34" fmla="*/ 3189651 w 5970643"/>
              <a:gd name="connsiteY34" fmla="*/ 2208985 h 4440978"/>
              <a:gd name="connsiteX35" fmla="*/ 2827390 w 5970643"/>
              <a:gd name="connsiteY35" fmla="*/ 1484464 h 4440978"/>
              <a:gd name="connsiteX36" fmla="*/ 362261 w 5970643"/>
              <a:gd name="connsiteY36" fmla="*/ 759943 h 4440978"/>
              <a:gd name="connsiteX37" fmla="*/ 1361764 w 5970643"/>
              <a:gd name="connsiteY37" fmla="*/ 759943 h 4440978"/>
              <a:gd name="connsiteX38" fmla="*/ 1724024 w 5970643"/>
              <a:gd name="connsiteY38" fmla="*/ 1484464 h 4440978"/>
              <a:gd name="connsiteX39" fmla="*/ 1361764 w 5970643"/>
              <a:gd name="connsiteY39" fmla="*/ 2208985 h 4440978"/>
              <a:gd name="connsiteX40" fmla="*/ 362261 w 5970643"/>
              <a:gd name="connsiteY40" fmla="*/ 2208985 h 4440978"/>
              <a:gd name="connsiteX41" fmla="*/ 0 w 5970643"/>
              <a:gd name="connsiteY41" fmla="*/ 1484464 h 4440978"/>
              <a:gd name="connsiteX42" fmla="*/ 4608880 w 5970643"/>
              <a:gd name="connsiteY42" fmla="*/ 0 h 4440978"/>
              <a:gd name="connsiteX43" fmla="*/ 5608383 w 5970643"/>
              <a:gd name="connsiteY43" fmla="*/ 0 h 4440978"/>
              <a:gd name="connsiteX44" fmla="*/ 5970643 w 5970643"/>
              <a:gd name="connsiteY44" fmla="*/ 724521 h 4440978"/>
              <a:gd name="connsiteX45" fmla="*/ 5608383 w 5970643"/>
              <a:gd name="connsiteY45" fmla="*/ 1449042 h 4440978"/>
              <a:gd name="connsiteX46" fmla="*/ 4608880 w 5970643"/>
              <a:gd name="connsiteY46" fmla="*/ 1449042 h 4440978"/>
              <a:gd name="connsiteX47" fmla="*/ 4246619 w 5970643"/>
              <a:gd name="connsiteY47" fmla="*/ 724521 h 4440978"/>
              <a:gd name="connsiteX48" fmla="*/ 1771683 w 5970643"/>
              <a:gd name="connsiteY48" fmla="*/ 0 h 4440978"/>
              <a:gd name="connsiteX49" fmla="*/ 2771186 w 5970643"/>
              <a:gd name="connsiteY49" fmla="*/ 0 h 4440978"/>
              <a:gd name="connsiteX50" fmla="*/ 3133446 w 5970643"/>
              <a:gd name="connsiteY50" fmla="*/ 724521 h 4440978"/>
              <a:gd name="connsiteX51" fmla="*/ 2771186 w 5970643"/>
              <a:gd name="connsiteY51" fmla="*/ 1449042 h 4440978"/>
              <a:gd name="connsiteX52" fmla="*/ 1771683 w 5970643"/>
              <a:gd name="connsiteY52" fmla="*/ 1449042 h 4440978"/>
              <a:gd name="connsiteX53" fmla="*/ 1409422 w 5970643"/>
              <a:gd name="connsiteY53" fmla="*/ 724521 h 4440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970643" h="4440978">
                <a:moveTo>
                  <a:pt x="1771683" y="2991936"/>
                </a:moveTo>
                <a:lnTo>
                  <a:pt x="2771186" y="2991936"/>
                </a:lnTo>
                <a:lnTo>
                  <a:pt x="3133446" y="3716457"/>
                </a:lnTo>
                <a:lnTo>
                  <a:pt x="2771186" y="4440978"/>
                </a:lnTo>
                <a:lnTo>
                  <a:pt x="1771683" y="4440978"/>
                </a:lnTo>
                <a:lnTo>
                  <a:pt x="1409422" y="3716457"/>
                </a:lnTo>
                <a:close/>
                <a:moveTo>
                  <a:pt x="3189651" y="2246386"/>
                </a:moveTo>
                <a:lnTo>
                  <a:pt x="4189154" y="2246386"/>
                </a:lnTo>
                <a:lnTo>
                  <a:pt x="4551414" y="2970907"/>
                </a:lnTo>
                <a:lnTo>
                  <a:pt x="4189154" y="3695428"/>
                </a:lnTo>
                <a:lnTo>
                  <a:pt x="3189651" y="3695428"/>
                </a:lnTo>
                <a:lnTo>
                  <a:pt x="2827390" y="2970907"/>
                </a:lnTo>
                <a:close/>
                <a:moveTo>
                  <a:pt x="362261" y="2246386"/>
                </a:moveTo>
                <a:lnTo>
                  <a:pt x="1361764" y="2246386"/>
                </a:lnTo>
                <a:lnTo>
                  <a:pt x="1724024" y="2970907"/>
                </a:lnTo>
                <a:lnTo>
                  <a:pt x="1361764" y="3695428"/>
                </a:lnTo>
                <a:lnTo>
                  <a:pt x="362261" y="3695428"/>
                </a:lnTo>
                <a:lnTo>
                  <a:pt x="0" y="2970907"/>
                </a:lnTo>
                <a:close/>
                <a:moveTo>
                  <a:pt x="4608880" y="1486443"/>
                </a:moveTo>
                <a:lnTo>
                  <a:pt x="5608383" y="1486443"/>
                </a:lnTo>
                <a:lnTo>
                  <a:pt x="5970643" y="2210964"/>
                </a:lnTo>
                <a:lnTo>
                  <a:pt x="5608383" y="2935485"/>
                </a:lnTo>
                <a:lnTo>
                  <a:pt x="4608880" y="2935485"/>
                </a:lnTo>
                <a:lnTo>
                  <a:pt x="4246619" y="2210964"/>
                </a:lnTo>
                <a:close/>
                <a:moveTo>
                  <a:pt x="1771683" y="1486443"/>
                </a:moveTo>
                <a:lnTo>
                  <a:pt x="2771186" y="1486443"/>
                </a:lnTo>
                <a:lnTo>
                  <a:pt x="3133446" y="2210964"/>
                </a:lnTo>
                <a:lnTo>
                  <a:pt x="2771186" y="2935485"/>
                </a:lnTo>
                <a:lnTo>
                  <a:pt x="1771683" y="2935485"/>
                </a:lnTo>
                <a:lnTo>
                  <a:pt x="1409422" y="2210964"/>
                </a:lnTo>
                <a:close/>
                <a:moveTo>
                  <a:pt x="3189651" y="759943"/>
                </a:moveTo>
                <a:lnTo>
                  <a:pt x="4189154" y="759943"/>
                </a:lnTo>
                <a:lnTo>
                  <a:pt x="4551414" y="1484464"/>
                </a:lnTo>
                <a:lnTo>
                  <a:pt x="4189154" y="2208985"/>
                </a:lnTo>
                <a:lnTo>
                  <a:pt x="3189651" y="2208985"/>
                </a:lnTo>
                <a:lnTo>
                  <a:pt x="2827390" y="1484464"/>
                </a:lnTo>
                <a:close/>
                <a:moveTo>
                  <a:pt x="362261" y="759943"/>
                </a:moveTo>
                <a:lnTo>
                  <a:pt x="1361764" y="759943"/>
                </a:lnTo>
                <a:lnTo>
                  <a:pt x="1724024" y="1484464"/>
                </a:lnTo>
                <a:lnTo>
                  <a:pt x="1361764" y="2208985"/>
                </a:lnTo>
                <a:lnTo>
                  <a:pt x="362261" y="2208985"/>
                </a:lnTo>
                <a:lnTo>
                  <a:pt x="0" y="1484464"/>
                </a:lnTo>
                <a:close/>
                <a:moveTo>
                  <a:pt x="4608880" y="0"/>
                </a:moveTo>
                <a:lnTo>
                  <a:pt x="5608383" y="0"/>
                </a:lnTo>
                <a:lnTo>
                  <a:pt x="5970643" y="724521"/>
                </a:lnTo>
                <a:lnTo>
                  <a:pt x="5608383" y="1449042"/>
                </a:lnTo>
                <a:lnTo>
                  <a:pt x="4608880" y="1449042"/>
                </a:lnTo>
                <a:lnTo>
                  <a:pt x="4246619" y="724521"/>
                </a:lnTo>
                <a:close/>
                <a:moveTo>
                  <a:pt x="1771683" y="0"/>
                </a:moveTo>
                <a:lnTo>
                  <a:pt x="2771186" y="0"/>
                </a:lnTo>
                <a:lnTo>
                  <a:pt x="3133446" y="724521"/>
                </a:lnTo>
                <a:lnTo>
                  <a:pt x="2771186" y="1449042"/>
                </a:lnTo>
                <a:lnTo>
                  <a:pt x="1771683" y="1449042"/>
                </a:lnTo>
                <a:lnTo>
                  <a:pt x="1409422" y="724521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1825788" y="4912047"/>
            <a:ext cx="2171699" cy="1848686"/>
          </a:xfrm>
          <a:prstGeom prst="hexagon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sz="1200" b="1">
              <a:solidFill>
                <a:schemeClr val="accent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67615" y="3564419"/>
            <a:ext cx="3208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(812) 292-32-66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0FC410-E7A7-804A-A6B9-14E0E65A1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25" y="4972778"/>
            <a:ext cx="1727223" cy="1727223"/>
          </a:xfrm>
          <a:prstGeom prst="hexagon">
            <a:avLst>
              <a:gd name="adj" fmla="val 17023"/>
              <a:gd name="vf" fmla="val 115470"/>
            </a:avLst>
          </a:prstGeom>
        </p:spPr>
      </p:pic>
      <p:sp>
        <p:nvSpPr>
          <p:cNvPr id="20" name="ellipse 15"/>
          <p:cNvSpPr/>
          <p:nvPr/>
        </p:nvSpPr>
        <p:spPr>
          <a:xfrm>
            <a:off x="11178255" y="590245"/>
            <a:ext cx="755650" cy="75565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7620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21" name="plus 16"/>
          <p:cNvSpPr/>
          <p:nvPr/>
        </p:nvSpPr>
        <p:spPr>
          <a:xfrm>
            <a:off x="406392" y="656920"/>
            <a:ext cx="533400" cy="52070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2" name="ellipse 17"/>
          <p:cNvSpPr/>
          <p:nvPr/>
        </p:nvSpPr>
        <p:spPr>
          <a:xfrm>
            <a:off x="6538656" y="6007851"/>
            <a:ext cx="685800" cy="69215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5040000" scaled="0"/>
            <a:tileRect/>
          </a:gradFill>
          <a:ln w="0"/>
        </p:spPr>
      </p:sp>
      <p:sp>
        <p:nvSpPr>
          <p:cNvPr id="29" name="roundRect 6"/>
          <p:cNvSpPr/>
          <p:nvPr/>
        </p:nvSpPr>
        <p:spPr>
          <a:xfrm>
            <a:off x="8002216" y="5277183"/>
            <a:ext cx="736600" cy="717550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roundRect 8"/>
          <p:cNvSpPr/>
          <p:nvPr/>
        </p:nvSpPr>
        <p:spPr>
          <a:xfrm>
            <a:off x="8002216" y="4344879"/>
            <a:ext cx="736600" cy="717550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2" name="Рисунок 9"/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DE2F95F1-686A-FB9A-8802-E90F67124654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8167316" y="4497279"/>
            <a:ext cx="406400" cy="406400"/>
          </a:xfrm>
          <a:prstGeom prst="rect">
            <a:avLst/>
          </a:prstGeom>
        </p:spPr>
      </p:pic>
      <p:sp>
        <p:nvSpPr>
          <p:cNvPr id="33" name="roundRect 10"/>
          <p:cNvSpPr/>
          <p:nvPr/>
        </p:nvSpPr>
        <p:spPr>
          <a:xfrm>
            <a:off x="8002216" y="3406037"/>
            <a:ext cx="736600" cy="717550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4" name="Рисунок 11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6AF78903-2E4F-D748-597E-2B86DAEF57DF}">
                <a14:useLocalDpi xmlns:a14="http://schemas.microsoft.com/office/drawing/2010/main" xmlns:p14="http://schemas.microsoft.com/office/powerpoint/2010/main" xmlns="" val="0"/>
              </a:ext>
            </a:extLst>
          </a:blip>
          <a:srcRect/>
          <a:stretch>
            <a:fillRect/>
          </a:stretch>
        </p:blipFill>
        <p:spPr>
          <a:xfrm>
            <a:off x="8167316" y="3558437"/>
            <a:ext cx="406400" cy="406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67615" y="1726179"/>
            <a:ext cx="3883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КОНТАКТЫ </a:t>
            </a:r>
          </a:p>
          <a:p>
            <a:r>
              <a:rPr lang="ru-RU" sz="28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ПРИЕМНОЙ </a:t>
            </a:r>
          </a:p>
          <a:p>
            <a:r>
              <a:rPr lang="ru-RU" sz="28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КОМИССИИ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67615" y="4351230"/>
            <a:ext cx="4095055" cy="652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194044 г. Санкт-Петербург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ул. Академика Лебедева д. 6</a:t>
            </a:r>
          </a:p>
        </p:txBody>
      </p:sp>
      <p:sp>
        <p:nvSpPr>
          <p:cNvPr id="35" name="Рисунок 5">
            <a:extLst>
              <a:ext uri="{FF2B5EF4-FFF2-40B4-BE49-F238E27FC236}">
                <a16:creationId xmlns:a16="http://schemas.microsoft.com/office/drawing/2014/main" id="{0A7E978B-5016-4045-8DBC-72A726E671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143917" y="5413147"/>
            <a:ext cx="462017" cy="475606"/>
          </a:xfrm>
          <a:custGeom>
            <a:avLst/>
            <a:gdLst>
              <a:gd name="connsiteX0" fmla="*/ 381203 w 462016"/>
              <a:gd name="connsiteY0" fmla="*/ 213555 h 475605"/>
              <a:gd name="connsiteX1" fmla="*/ 360294 w 462016"/>
              <a:gd name="connsiteY1" fmla="*/ 101842 h 475605"/>
              <a:gd name="connsiteX2" fmla="*/ 101842 w 462016"/>
              <a:gd name="connsiteY2" fmla="*/ 22234 h 475605"/>
              <a:gd name="connsiteX3" fmla="*/ 1638 w 462016"/>
              <a:gd name="connsiteY3" fmla="*/ 166461 h 475605"/>
              <a:gd name="connsiteX4" fmla="*/ 1304 w 462016"/>
              <a:gd name="connsiteY4" fmla="*/ 166445 h 475605"/>
              <a:gd name="connsiteX5" fmla="*/ 1092 w 462016"/>
              <a:gd name="connsiteY5" fmla="*/ 171037 h 475605"/>
              <a:gd name="connsiteX6" fmla="*/ 22234 w 462016"/>
              <a:gd name="connsiteY6" fmla="*/ 280685 h 475605"/>
              <a:gd name="connsiteX7" fmla="*/ 213822 w 462016"/>
              <a:gd name="connsiteY7" fmla="*/ 381206 h 475605"/>
              <a:gd name="connsiteX8" fmla="*/ 224866 w 462016"/>
              <a:gd name="connsiteY8" fmla="*/ 387635 h 475605"/>
              <a:gd name="connsiteX9" fmla="*/ 226201 w 462016"/>
              <a:gd name="connsiteY9" fmla="*/ 388591 h 475605"/>
              <a:gd name="connsiteX10" fmla="*/ 281754 w 462016"/>
              <a:gd name="connsiteY10" fmla="*/ 427377 h 475605"/>
              <a:gd name="connsiteX11" fmla="*/ 315820 w 462016"/>
              <a:gd name="connsiteY11" fmla="*/ 471187 h 475605"/>
              <a:gd name="connsiteX12" fmla="*/ 317278 w 462016"/>
              <a:gd name="connsiteY12" fmla="*/ 474292 h 475605"/>
              <a:gd name="connsiteX13" fmla="*/ 325438 w 462016"/>
              <a:gd name="connsiteY13" fmla="*/ 477650 h 475605"/>
              <a:gd name="connsiteX14" fmla="*/ 460140 w 462016"/>
              <a:gd name="connsiteY14" fmla="*/ 428307 h 475605"/>
              <a:gd name="connsiteX15" fmla="*/ 464027 w 462016"/>
              <a:gd name="connsiteY15" fmla="*/ 419925 h 475605"/>
              <a:gd name="connsiteX16" fmla="*/ 452137 w 462016"/>
              <a:gd name="connsiteY16" fmla="*/ 387466 h 475605"/>
              <a:gd name="connsiteX17" fmla="*/ 451744 w 462016"/>
              <a:gd name="connsiteY17" fmla="*/ 385343 h 475605"/>
              <a:gd name="connsiteX18" fmla="*/ 454879 w 462016"/>
              <a:gd name="connsiteY18" fmla="*/ 358964 h 475605"/>
              <a:gd name="connsiteX19" fmla="*/ 451265 w 462016"/>
              <a:gd name="connsiteY19" fmla="*/ 299914 h 475605"/>
              <a:gd name="connsiteX20" fmla="*/ 426780 w 462016"/>
              <a:gd name="connsiteY20" fmla="*/ 233074 h 475605"/>
              <a:gd name="connsiteX21" fmla="*/ 413209 w 462016"/>
              <a:gd name="connsiteY21" fmla="*/ 217618 h 475605"/>
              <a:gd name="connsiteX22" fmla="*/ 381203 w 462016"/>
              <a:gd name="connsiteY22" fmla="*/ 213555 h 475605"/>
              <a:gd name="connsiteX23" fmla="*/ 361140 w 462016"/>
              <a:gd name="connsiteY23" fmla="*/ 209570 h 475605"/>
              <a:gd name="connsiteX24" fmla="*/ 361950 w 462016"/>
              <a:gd name="connsiteY24" fmla="*/ 199177 h 475605"/>
              <a:gd name="connsiteX25" fmla="*/ 314001 w 462016"/>
              <a:gd name="connsiteY25" fmla="*/ 198194 h 475605"/>
              <a:gd name="connsiteX26" fmla="*/ 314035 w 462016"/>
              <a:gd name="connsiteY26" fmla="*/ 201212 h 475605"/>
              <a:gd name="connsiteX27" fmla="*/ 313885 w 462016"/>
              <a:gd name="connsiteY27" fmla="*/ 210440 h 475605"/>
              <a:gd name="connsiteX28" fmla="*/ 319012 w 462016"/>
              <a:gd name="connsiteY28" fmla="*/ 212444 h 475605"/>
              <a:gd name="connsiteX29" fmla="*/ 324716 w 462016"/>
              <a:gd name="connsiteY29" fmla="*/ 212926 h 475605"/>
              <a:gd name="connsiteX30" fmla="*/ 361140 w 462016"/>
              <a:gd name="connsiteY30" fmla="*/ 209570 h 475605"/>
              <a:gd name="connsiteX31" fmla="*/ 292719 w 462016"/>
              <a:gd name="connsiteY31" fmla="*/ 208137 h 475605"/>
              <a:gd name="connsiteX32" fmla="*/ 292830 w 462016"/>
              <a:gd name="connsiteY32" fmla="*/ 200638 h 475605"/>
              <a:gd name="connsiteX33" fmla="*/ 292796 w 462016"/>
              <a:gd name="connsiteY33" fmla="*/ 197759 h 475605"/>
              <a:gd name="connsiteX34" fmla="*/ 273962 w 462016"/>
              <a:gd name="connsiteY34" fmla="*/ 197373 h 475605"/>
              <a:gd name="connsiteX35" fmla="*/ 276761 w 462016"/>
              <a:gd name="connsiteY35" fmla="*/ 205015 h 475605"/>
              <a:gd name="connsiteX36" fmla="*/ 284562 w 462016"/>
              <a:gd name="connsiteY36" fmla="*/ 209269 h 475605"/>
              <a:gd name="connsiteX37" fmla="*/ 292719 w 462016"/>
              <a:gd name="connsiteY37" fmla="*/ 208137 h 475605"/>
              <a:gd name="connsiteX38" fmla="*/ 266438 w 462016"/>
              <a:gd name="connsiteY38" fmla="*/ 176832 h 475605"/>
              <a:gd name="connsiteX39" fmla="*/ 291325 w 462016"/>
              <a:gd name="connsiteY39" fmla="*/ 177342 h 475605"/>
              <a:gd name="connsiteX40" fmla="*/ 275746 w 462016"/>
              <a:gd name="connsiteY40" fmla="*/ 122022 h 475605"/>
              <a:gd name="connsiteX41" fmla="*/ 205776 w 462016"/>
              <a:gd name="connsiteY41" fmla="*/ 125412 h 475605"/>
              <a:gd name="connsiteX42" fmla="*/ 205424 w 462016"/>
              <a:gd name="connsiteY42" fmla="*/ 164777 h 475605"/>
              <a:gd name="connsiteX43" fmla="*/ 221566 w 462016"/>
              <a:gd name="connsiteY43" fmla="*/ 153907 h 475605"/>
              <a:gd name="connsiteX44" fmla="*/ 248719 w 462016"/>
              <a:gd name="connsiteY44" fmla="*/ 154854 h 475605"/>
              <a:gd name="connsiteX45" fmla="*/ 266438 w 462016"/>
              <a:gd name="connsiteY45" fmla="*/ 176832 h 475605"/>
              <a:gd name="connsiteX46" fmla="*/ 205025 w 462016"/>
              <a:gd name="connsiteY46" fmla="*/ 209518 h 475605"/>
              <a:gd name="connsiteX47" fmla="*/ 219669 w 462016"/>
              <a:gd name="connsiteY47" fmla="*/ 249496 h 475605"/>
              <a:gd name="connsiteX48" fmla="*/ 204678 w 462016"/>
              <a:gd name="connsiteY48" fmla="*/ 248234 h 475605"/>
              <a:gd name="connsiteX49" fmla="*/ 205025 w 462016"/>
              <a:gd name="connsiteY49" fmla="*/ 209518 h 475605"/>
              <a:gd name="connsiteX50" fmla="*/ 227472 w 462016"/>
              <a:gd name="connsiteY50" fmla="*/ 270796 h 475605"/>
              <a:gd name="connsiteX51" fmla="*/ 204496 w 462016"/>
              <a:gd name="connsiteY51" fmla="*/ 268656 h 475605"/>
              <a:gd name="connsiteX52" fmla="*/ 204205 w 462016"/>
              <a:gd name="connsiteY52" fmla="*/ 301138 h 475605"/>
              <a:gd name="connsiteX53" fmla="*/ 215790 w 462016"/>
              <a:gd name="connsiteY53" fmla="*/ 301285 h 475605"/>
              <a:gd name="connsiteX54" fmla="*/ 241719 w 462016"/>
              <a:gd name="connsiteY54" fmla="*/ 313118 h 475605"/>
              <a:gd name="connsiteX55" fmla="*/ 242668 w 462016"/>
              <a:gd name="connsiteY55" fmla="*/ 312280 h 475605"/>
              <a:gd name="connsiteX56" fmla="*/ 227472 w 462016"/>
              <a:gd name="connsiteY56" fmla="*/ 270796 h 475605"/>
              <a:gd name="connsiteX57" fmla="*/ 183709 w 462016"/>
              <a:gd name="connsiteY57" fmla="*/ 313772 h 475605"/>
              <a:gd name="connsiteX58" fmla="*/ 184120 w 462016"/>
              <a:gd name="connsiteY58" fmla="*/ 267683 h 475605"/>
              <a:gd name="connsiteX59" fmla="*/ 111336 w 462016"/>
              <a:gd name="connsiteY59" fmla="*/ 270438 h 475605"/>
              <a:gd name="connsiteX60" fmla="*/ 123982 w 462016"/>
              <a:gd name="connsiteY60" fmla="*/ 294581 h 475605"/>
              <a:gd name="connsiteX61" fmla="*/ 175147 w 462016"/>
              <a:gd name="connsiteY61" fmla="*/ 343721 h 475605"/>
              <a:gd name="connsiteX62" fmla="*/ 179046 w 462016"/>
              <a:gd name="connsiteY62" fmla="*/ 319738 h 475605"/>
              <a:gd name="connsiteX63" fmla="*/ 183709 w 462016"/>
              <a:gd name="connsiteY63" fmla="*/ 313772 h 475605"/>
              <a:gd name="connsiteX64" fmla="*/ 361693 w 462016"/>
              <a:gd name="connsiteY64" fmla="*/ 178784 h 475605"/>
              <a:gd name="connsiteX65" fmla="*/ 343416 w 462016"/>
              <a:gd name="connsiteY65" fmla="*/ 113566 h 475605"/>
              <a:gd name="connsiteX66" fmla="*/ 333960 w 462016"/>
              <a:gd name="connsiteY66" fmla="*/ 114989 h 475605"/>
              <a:gd name="connsiteX67" fmla="*/ 298165 w 462016"/>
              <a:gd name="connsiteY67" fmla="*/ 119661 h 475605"/>
              <a:gd name="connsiteX68" fmla="*/ 312697 w 462016"/>
              <a:gd name="connsiteY68" fmla="*/ 177779 h 475605"/>
              <a:gd name="connsiteX69" fmla="*/ 361693 w 462016"/>
              <a:gd name="connsiteY69" fmla="*/ 178784 h 475605"/>
              <a:gd name="connsiteX70" fmla="*/ 184949 w 462016"/>
              <a:gd name="connsiteY70" fmla="*/ 174943 h 475605"/>
              <a:gd name="connsiteX71" fmla="*/ 185400 w 462016"/>
              <a:gd name="connsiteY71" fmla="*/ 124507 h 475605"/>
              <a:gd name="connsiteX72" fmla="*/ 115198 w 462016"/>
              <a:gd name="connsiteY72" fmla="*/ 115787 h 475605"/>
              <a:gd name="connsiteX73" fmla="*/ 98751 w 462016"/>
              <a:gd name="connsiteY73" fmla="*/ 170954 h 475605"/>
              <a:gd name="connsiteX74" fmla="*/ 184949 w 462016"/>
              <a:gd name="connsiteY74" fmla="*/ 174943 h 475605"/>
              <a:gd name="connsiteX75" fmla="*/ 96984 w 462016"/>
              <a:gd name="connsiteY75" fmla="*/ 191278 h 475605"/>
              <a:gd name="connsiteX76" fmla="*/ 184767 w 462016"/>
              <a:gd name="connsiteY76" fmla="*/ 195340 h 475605"/>
              <a:gd name="connsiteX77" fmla="*/ 184303 w 462016"/>
              <a:gd name="connsiteY77" fmla="*/ 247299 h 475605"/>
              <a:gd name="connsiteX78" fmla="*/ 104267 w 462016"/>
              <a:gd name="connsiteY78" fmla="*/ 250559 h 475605"/>
              <a:gd name="connsiteX79" fmla="*/ 96871 w 462016"/>
              <a:gd name="connsiteY79" fmla="*/ 197073 h 475605"/>
              <a:gd name="connsiteX80" fmla="*/ 96984 w 462016"/>
              <a:gd name="connsiteY80" fmla="*/ 191278 h 475605"/>
              <a:gd name="connsiteX81" fmla="*/ 77513 w 462016"/>
              <a:gd name="connsiteY81" fmla="*/ 169972 h 475605"/>
              <a:gd name="connsiteX82" fmla="*/ 93196 w 462016"/>
              <a:gd name="connsiteY82" fmla="*/ 112091 h 475605"/>
              <a:gd name="connsiteX83" fmla="*/ 56927 w 462016"/>
              <a:gd name="connsiteY83" fmla="*/ 105334 h 475605"/>
              <a:gd name="connsiteX84" fmla="*/ 44998 w 462016"/>
              <a:gd name="connsiteY84" fmla="*/ 102933 h 475605"/>
              <a:gd name="connsiteX85" fmla="*/ 22083 w 462016"/>
              <a:gd name="connsiteY85" fmla="*/ 167407 h 475605"/>
              <a:gd name="connsiteX86" fmla="*/ 77513 w 462016"/>
              <a:gd name="connsiteY86" fmla="*/ 169972 h 475605"/>
              <a:gd name="connsiteX87" fmla="*/ 20427 w 462016"/>
              <a:gd name="connsiteY87" fmla="*/ 187735 h 475605"/>
              <a:gd name="connsiteX88" fmla="*/ 75821 w 462016"/>
              <a:gd name="connsiteY88" fmla="*/ 190299 h 475605"/>
              <a:gd name="connsiteX89" fmla="*/ 75667 w 462016"/>
              <a:gd name="connsiteY89" fmla="*/ 197647 h 475605"/>
              <a:gd name="connsiteX90" fmla="*/ 82377 w 462016"/>
              <a:gd name="connsiteY90" fmla="*/ 252549 h 475605"/>
              <a:gd name="connsiteX91" fmla="*/ 51547 w 462016"/>
              <a:gd name="connsiteY91" fmla="*/ 255911 h 475605"/>
              <a:gd name="connsiteX92" fmla="*/ 39966 w 462016"/>
              <a:gd name="connsiteY92" fmla="*/ 257348 h 475605"/>
              <a:gd name="connsiteX93" fmla="*/ 36837 w 462016"/>
              <a:gd name="connsiteY93" fmla="*/ 257759 h 475605"/>
              <a:gd name="connsiteX94" fmla="*/ 36019 w 462016"/>
              <a:gd name="connsiteY94" fmla="*/ 257869 h 475605"/>
              <a:gd name="connsiteX95" fmla="*/ 35806 w 462016"/>
              <a:gd name="connsiteY95" fmla="*/ 257898 h 475605"/>
              <a:gd name="connsiteX96" fmla="*/ 35750 w 462016"/>
              <a:gd name="connsiteY96" fmla="*/ 257905 h 475605"/>
              <a:gd name="connsiteX97" fmla="*/ 35735 w 462016"/>
              <a:gd name="connsiteY97" fmla="*/ 257907 h 475605"/>
              <a:gd name="connsiteX98" fmla="*/ 35731 w 462016"/>
              <a:gd name="connsiteY98" fmla="*/ 257908 h 475605"/>
              <a:gd name="connsiteX99" fmla="*/ 36521 w 462016"/>
              <a:gd name="connsiteY99" fmla="*/ 263672 h 475605"/>
              <a:gd name="connsiteX100" fmla="*/ 20427 w 462016"/>
              <a:gd name="connsiteY100" fmla="*/ 187735 h 475605"/>
              <a:gd name="connsiteX101" fmla="*/ 106813 w 462016"/>
              <a:gd name="connsiteY101" fmla="*/ 309669 h 475605"/>
              <a:gd name="connsiteX102" fmla="*/ 88531 w 462016"/>
              <a:gd name="connsiteY102" fmla="*/ 272430 h 475605"/>
              <a:gd name="connsiteX103" fmla="*/ 53967 w 462016"/>
              <a:gd name="connsiteY103" fmla="*/ 276150 h 475605"/>
              <a:gd name="connsiteX104" fmla="*/ 43730 w 462016"/>
              <a:gd name="connsiteY104" fmla="*/ 277415 h 475605"/>
              <a:gd name="connsiteX105" fmla="*/ 151868 w 462016"/>
              <a:gd name="connsiteY105" fmla="*/ 357505 h 475605"/>
              <a:gd name="connsiteX106" fmla="*/ 106813 w 462016"/>
              <a:gd name="connsiteY106" fmla="*/ 309669 h 475605"/>
              <a:gd name="connsiteX107" fmla="*/ 289145 w 462016"/>
              <a:gd name="connsiteY107" fmla="*/ 100164 h 475605"/>
              <a:gd name="connsiteX108" fmla="*/ 281873 w 462016"/>
              <a:gd name="connsiteY108" fmla="*/ 87475 h 475605"/>
              <a:gd name="connsiteX109" fmla="*/ 217562 w 462016"/>
              <a:gd name="connsiteY109" fmla="*/ 24907 h 475605"/>
              <a:gd name="connsiteX110" fmla="*/ 211284 w 462016"/>
              <a:gd name="connsiteY110" fmla="*/ 21583 h 475605"/>
              <a:gd name="connsiteX111" fmla="*/ 332183 w 462016"/>
              <a:gd name="connsiteY111" fmla="*/ 94649 h 475605"/>
              <a:gd name="connsiteX112" fmla="*/ 331020 w 462016"/>
              <a:gd name="connsiteY112" fmla="*/ 94819 h 475605"/>
              <a:gd name="connsiteX113" fmla="*/ 294715 w 462016"/>
              <a:gd name="connsiteY113" fmla="*/ 99540 h 475605"/>
              <a:gd name="connsiteX114" fmla="*/ 289145 w 462016"/>
              <a:gd name="connsiteY114" fmla="*/ 100164 h 475605"/>
              <a:gd name="connsiteX115" fmla="*/ 265364 w 462016"/>
              <a:gd name="connsiteY115" fmla="*/ 102492 h 475605"/>
              <a:gd name="connsiteX116" fmla="*/ 205958 w 462016"/>
              <a:gd name="connsiteY116" fmla="*/ 105030 h 475605"/>
              <a:gd name="connsiteX117" fmla="*/ 206487 w 462016"/>
              <a:gd name="connsiteY117" fmla="*/ 45882 h 475605"/>
              <a:gd name="connsiteX118" fmla="*/ 264835 w 462016"/>
              <a:gd name="connsiteY118" fmla="*/ 101636 h 475605"/>
              <a:gd name="connsiteX119" fmla="*/ 265364 w 462016"/>
              <a:gd name="connsiteY119" fmla="*/ 102492 h 475605"/>
              <a:gd name="connsiteX120" fmla="*/ 185583 w 462016"/>
              <a:gd name="connsiteY120" fmla="*/ 104083 h 475605"/>
              <a:gd name="connsiteX121" fmla="*/ 186149 w 462016"/>
              <a:gd name="connsiteY121" fmla="*/ 40797 h 475605"/>
              <a:gd name="connsiteX122" fmla="*/ 125665 w 462016"/>
              <a:gd name="connsiteY122" fmla="*/ 96800 h 475605"/>
              <a:gd name="connsiteX123" fmla="*/ 185583 w 462016"/>
              <a:gd name="connsiteY123" fmla="*/ 104083 h 475605"/>
              <a:gd name="connsiteX124" fmla="*/ 102490 w 462016"/>
              <a:gd name="connsiteY124" fmla="*/ 93016 h 475605"/>
              <a:gd name="connsiteX125" fmla="*/ 107829 w 462016"/>
              <a:gd name="connsiteY125" fmla="*/ 83910 h 475605"/>
              <a:gd name="connsiteX126" fmla="*/ 171899 w 462016"/>
              <a:gd name="connsiteY126" fmla="*/ 21476 h 475605"/>
              <a:gd name="connsiteX127" fmla="*/ 111374 w 462016"/>
              <a:gd name="connsiteY127" fmla="*/ 40251 h 475605"/>
              <a:gd name="connsiteX128" fmla="*/ 57673 w 462016"/>
              <a:gd name="connsiteY128" fmla="*/ 84703 h 475605"/>
              <a:gd name="connsiteX129" fmla="*/ 60871 w 462016"/>
              <a:gd name="connsiteY129" fmla="*/ 85337 h 475605"/>
              <a:gd name="connsiteX130" fmla="*/ 100802 w 462016"/>
              <a:gd name="connsiteY130" fmla="*/ 92725 h 475605"/>
              <a:gd name="connsiteX131" fmla="*/ 102490 w 462016"/>
              <a:gd name="connsiteY131" fmla="*/ 93016 h 475605"/>
              <a:gd name="connsiteX132" fmla="*/ 436816 w 462016"/>
              <a:gd name="connsiteY132" fmla="*/ 349239 h 475605"/>
              <a:gd name="connsiteX133" fmla="*/ 433924 w 462016"/>
              <a:gd name="connsiteY133" fmla="*/ 305358 h 475605"/>
              <a:gd name="connsiteX134" fmla="*/ 410242 w 462016"/>
              <a:gd name="connsiteY134" fmla="*/ 240707 h 475605"/>
              <a:gd name="connsiteX135" fmla="*/ 409686 w 462016"/>
              <a:gd name="connsiteY135" fmla="*/ 239599 h 475605"/>
              <a:gd name="connsiteX136" fmla="*/ 392757 w 462016"/>
              <a:gd name="connsiteY136" fmla="*/ 232815 h 475605"/>
              <a:gd name="connsiteX137" fmla="*/ 387875 w 462016"/>
              <a:gd name="connsiteY137" fmla="*/ 240832 h 475605"/>
              <a:gd name="connsiteX138" fmla="*/ 393737 w 462016"/>
              <a:gd name="connsiteY138" fmla="*/ 256833 h 475605"/>
              <a:gd name="connsiteX139" fmla="*/ 389850 w 462016"/>
              <a:gd name="connsiteY139" fmla="*/ 265214 h 475605"/>
              <a:gd name="connsiteX140" fmla="*/ 383133 w 462016"/>
              <a:gd name="connsiteY140" fmla="*/ 267674 h 475605"/>
              <a:gd name="connsiteX141" fmla="*/ 374752 w 462016"/>
              <a:gd name="connsiteY141" fmla="*/ 263787 h 475605"/>
              <a:gd name="connsiteX142" fmla="*/ 363733 w 462016"/>
              <a:gd name="connsiteY142" fmla="*/ 233707 h 475605"/>
              <a:gd name="connsiteX143" fmla="*/ 361406 w 462016"/>
              <a:gd name="connsiteY143" fmla="*/ 230946 h 475605"/>
              <a:gd name="connsiteX144" fmla="*/ 342727 w 462016"/>
              <a:gd name="connsiteY144" fmla="*/ 229988 h 475605"/>
              <a:gd name="connsiteX145" fmla="*/ 338156 w 462016"/>
              <a:gd name="connsiteY145" fmla="*/ 238261 h 475605"/>
              <a:gd name="connsiteX146" fmla="*/ 345599 w 462016"/>
              <a:gd name="connsiteY146" fmla="*/ 258578 h 475605"/>
              <a:gd name="connsiteX147" fmla="*/ 341712 w 462016"/>
              <a:gd name="connsiteY147" fmla="*/ 266960 h 475605"/>
              <a:gd name="connsiteX148" fmla="*/ 334996 w 462016"/>
              <a:gd name="connsiteY148" fmla="*/ 269420 h 475605"/>
              <a:gd name="connsiteX149" fmla="*/ 326614 w 462016"/>
              <a:gd name="connsiteY149" fmla="*/ 265533 h 475605"/>
              <a:gd name="connsiteX150" fmla="*/ 315500 w 462016"/>
              <a:gd name="connsiteY150" fmla="*/ 235191 h 475605"/>
              <a:gd name="connsiteX151" fmla="*/ 314274 w 462016"/>
              <a:gd name="connsiteY151" fmla="*/ 233128 h 475605"/>
              <a:gd name="connsiteX152" fmla="*/ 314012 w 462016"/>
              <a:gd name="connsiteY152" fmla="*/ 232829 h 475605"/>
              <a:gd name="connsiteX153" fmla="*/ 313031 w 462016"/>
              <a:gd name="connsiteY153" fmla="*/ 231939 h 475605"/>
              <a:gd name="connsiteX154" fmla="*/ 293578 w 462016"/>
              <a:gd name="connsiteY154" fmla="*/ 228729 h 475605"/>
              <a:gd name="connsiteX155" fmla="*/ 288886 w 462016"/>
              <a:gd name="connsiteY155" fmla="*/ 236915 h 475605"/>
              <a:gd name="connsiteX156" fmla="*/ 302592 w 462016"/>
              <a:gd name="connsiteY156" fmla="*/ 274332 h 475605"/>
              <a:gd name="connsiteX157" fmla="*/ 298705 w 462016"/>
              <a:gd name="connsiteY157" fmla="*/ 282714 h 475605"/>
              <a:gd name="connsiteX158" fmla="*/ 291989 w 462016"/>
              <a:gd name="connsiteY158" fmla="*/ 285174 h 475605"/>
              <a:gd name="connsiteX159" fmla="*/ 283608 w 462016"/>
              <a:gd name="connsiteY159" fmla="*/ 281287 h 475605"/>
              <a:gd name="connsiteX160" fmla="*/ 263570 w 462016"/>
              <a:gd name="connsiteY160" fmla="*/ 226585 h 475605"/>
              <a:gd name="connsiteX161" fmla="*/ 247881 w 462016"/>
              <a:gd name="connsiteY161" fmla="*/ 183760 h 475605"/>
              <a:gd name="connsiteX162" fmla="*/ 240270 w 462016"/>
              <a:gd name="connsiteY162" fmla="*/ 172879 h 475605"/>
              <a:gd name="connsiteX163" fmla="*/ 239388 w 462016"/>
              <a:gd name="connsiteY163" fmla="*/ 172466 h 475605"/>
              <a:gd name="connsiteX164" fmla="*/ 228990 w 462016"/>
              <a:gd name="connsiteY164" fmla="*/ 172976 h 475605"/>
              <a:gd name="connsiteX165" fmla="*/ 219849 w 462016"/>
              <a:gd name="connsiteY165" fmla="*/ 180410 h 475605"/>
              <a:gd name="connsiteX166" fmla="*/ 220268 w 462016"/>
              <a:gd name="connsiteY166" fmla="*/ 191151 h 475605"/>
              <a:gd name="connsiteX167" fmla="*/ 220415 w 462016"/>
              <a:gd name="connsiteY167" fmla="*/ 191552 h 475605"/>
              <a:gd name="connsiteX168" fmla="*/ 220561 w 462016"/>
              <a:gd name="connsiteY168" fmla="*/ 191952 h 475605"/>
              <a:gd name="connsiteX169" fmla="*/ 275092 w 462016"/>
              <a:gd name="connsiteY169" fmla="*/ 340813 h 475605"/>
              <a:gd name="connsiteX170" fmla="*/ 265795 w 462016"/>
              <a:gd name="connsiteY170" fmla="*/ 348777 h 475605"/>
              <a:gd name="connsiteX171" fmla="*/ 257416 w 462016"/>
              <a:gd name="connsiteY171" fmla="*/ 344141 h 475605"/>
              <a:gd name="connsiteX172" fmla="*/ 211610 w 462016"/>
              <a:gd name="connsiteY172" fmla="*/ 320880 h 475605"/>
              <a:gd name="connsiteX173" fmla="*/ 209351 w 462016"/>
              <a:gd name="connsiteY173" fmla="*/ 320672 h 475605"/>
              <a:gd name="connsiteX174" fmla="*/ 195371 w 462016"/>
              <a:gd name="connsiteY174" fmla="*/ 331916 h 475605"/>
              <a:gd name="connsiteX175" fmla="*/ 196073 w 462016"/>
              <a:gd name="connsiteY175" fmla="*/ 339830 h 475605"/>
              <a:gd name="connsiteX176" fmla="*/ 233906 w 462016"/>
              <a:gd name="connsiteY176" fmla="*/ 368139 h 475605"/>
              <a:gd name="connsiteX177" fmla="*/ 234569 w 462016"/>
              <a:gd name="connsiteY177" fmla="*/ 368510 h 475605"/>
              <a:gd name="connsiteX178" fmla="*/ 237080 w 462016"/>
              <a:gd name="connsiteY178" fmla="*/ 370203 h 475605"/>
              <a:gd name="connsiteX179" fmla="*/ 238295 w 462016"/>
              <a:gd name="connsiteY179" fmla="*/ 371119 h 475605"/>
              <a:gd name="connsiteX180" fmla="*/ 287900 w 462016"/>
              <a:gd name="connsiteY180" fmla="*/ 406968 h 475605"/>
              <a:gd name="connsiteX181" fmla="*/ 320814 w 462016"/>
              <a:gd name="connsiteY181" fmla="*/ 438036 h 475605"/>
              <a:gd name="connsiteX182" fmla="*/ 327063 w 462016"/>
              <a:gd name="connsiteY182" fmla="*/ 448146 h 475605"/>
              <a:gd name="connsiteX183" fmla="*/ 334927 w 462016"/>
              <a:gd name="connsiteY183" fmla="*/ 451024 h 475605"/>
              <a:gd name="connsiteX184" fmla="*/ 434453 w 462016"/>
              <a:gd name="connsiteY184" fmla="*/ 414565 h 475605"/>
              <a:gd name="connsiteX185" fmla="*/ 438340 w 462016"/>
              <a:gd name="connsiteY185" fmla="*/ 406184 h 475605"/>
              <a:gd name="connsiteX186" fmla="*/ 432437 w 462016"/>
              <a:gd name="connsiteY186" fmla="*/ 390069 h 475605"/>
              <a:gd name="connsiteX187" fmla="*/ 432043 w 462016"/>
              <a:gd name="connsiteY187" fmla="*/ 388077 h 475605"/>
              <a:gd name="connsiteX188" fmla="*/ 432031 w 462016"/>
              <a:gd name="connsiteY188" fmla="*/ 387761 h 475605"/>
              <a:gd name="connsiteX189" fmla="*/ 436816 w 462016"/>
              <a:gd name="connsiteY189" fmla="*/ 349239 h 47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462016" h="475605">
                <a:moveTo>
                  <a:pt x="381203" y="213555"/>
                </a:moveTo>
                <a:cubicBezTo>
                  <a:pt x="385604" y="176347"/>
                  <a:pt x="379140" y="137466"/>
                  <a:pt x="360294" y="101842"/>
                </a:cubicBezTo>
                <a:cubicBezTo>
                  <a:pt x="310907" y="8490"/>
                  <a:pt x="195195" y="-27152"/>
                  <a:pt x="101842" y="22234"/>
                </a:cubicBezTo>
                <a:cubicBezTo>
                  <a:pt x="44917" y="52350"/>
                  <a:pt x="9450" y="107128"/>
                  <a:pt x="1638" y="166461"/>
                </a:cubicBezTo>
                <a:lnTo>
                  <a:pt x="1304" y="166445"/>
                </a:lnTo>
                <a:lnTo>
                  <a:pt x="1092" y="171037"/>
                </a:lnTo>
                <a:cubicBezTo>
                  <a:pt x="-2833" y="207617"/>
                  <a:pt x="3736" y="245720"/>
                  <a:pt x="22234" y="280685"/>
                </a:cubicBezTo>
                <a:cubicBezTo>
                  <a:pt x="60265" y="352573"/>
                  <a:pt x="137627" y="390238"/>
                  <a:pt x="213822" y="381206"/>
                </a:cubicBezTo>
                <a:cubicBezTo>
                  <a:pt x="218621" y="384192"/>
                  <a:pt x="222591" y="386400"/>
                  <a:pt x="224866" y="387635"/>
                </a:cubicBezTo>
                <a:cubicBezTo>
                  <a:pt x="225353" y="387900"/>
                  <a:pt x="225793" y="388214"/>
                  <a:pt x="226201" y="388591"/>
                </a:cubicBezTo>
                <a:cubicBezTo>
                  <a:pt x="233890" y="395688"/>
                  <a:pt x="262411" y="421222"/>
                  <a:pt x="281754" y="427377"/>
                </a:cubicBezTo>
                <a:cubicBezTo>
                  <a:pt x="292236" y="430800"/>
                  <a:pt x="308112" y="454945"/>
                  <a:pt x="315820" y="471187"/>
                </a:cubicBezTo>
                <a:lnTo>
                  <a:pt x="317278" y="474292"/>
                </a:lnTo>
                <a:cubicBezTo>
                  <a:pt x="318717" y="477357"/>
                  <a:pt x="322259" y="478815"/>
                  <a:pt x="325438" y="477650"/>
                </a:cubicBezTo>
                <a:lnTo>
                  <a:pt x="460140" y="428307"/>
                </a:lnTo>
                <a:cubicBezTo>
                  <a:pt x="463528" y="427065"/>
                  <a:pt x="465268" y="423313"/>
                  <a:pt x="464027" y="419925"/>
                </a:cubicBezTo>
                <a:lnTo>
                  <a:pt x="452137" y="387466"/>
                </a:lnTo>
                <a:cubicBezTo>
                  <a:pt x="451887" y="386784"/>
                  <a:pt x="451752" y="386069"/>
                  <a:pt x="451744" y="385343"/>
                </a:cubicBezTo>
                <a:cubicBezTo>
                  <a:pt x="451680" y="378650"/>
                  <a:pt x="452057" y="366008"/>
                  <a:pt x="454879" y="358964"/>
                </a:cubicBezTo>
                <a:cubicBezTo>
                  <a:pt x="462345" y="342157"/>
                  <a:pt x="454783" y="309519"/>
                  <a:pt x="451265" y="299914"/>
                </a:cubicBezTo>
                <a:lnTo>
                  <a:pt x="426780" y="233074"/>
                </a:lnTo>
                <a:cubicBezTo>
                  <a:pt x="426193" y="231473"/>
                  <a:pt x="423115" y="223068"/>
                  <a:pt x="413209" y="217618"/>
                </a:cubicBezTo>
                <a:cubicBezTo>
                  <a:pt x="404368" y="212517"/>
                  <a:pt x="393578" y="211295"/>
                  <a:pt x="381203" y="213555"/>
                </a:cubicBezTo>
                <a:close/>
                <a:moveTo>
                  <a:pt x="361140" y="209570"/>
                </a:moveTo>
                <a:cubicBezTo>
                  <a:pt x="361515" y="206119"/>
                  <a:pt x="361786" y="202653"/>
                  <a:pt x="361950" y="199177"/>
                </a:cubicBezTo>
                <a:lnTo>
                  <a:pt x="314001" y="198194"/>
                </a:lnTo>
                <a:cubicBezTo>
                  <a:pt x="314019" y="199199"/>
                  <a:pt x="314031" y="200205"/>
                  <a:pt x="314035" y="201212"/>
                </a:cubicBezTo>
                <a:cubicBezTo>
                  <a:pt x="314049" y="204296"/>
                  <a:pt x="313999" y="207373"/>
                  <a:pt x="313885" y="210440"/>
                </a:cubicBezTo>
                <a:cubicBezTo>
                  <a:pt x="315761" y="211083"/>
                  <a:pt x="317507" y="211756"/>
                  <a:pt x="319012" y="212444"/>
                </a:cubicBezTo>
                <a:cubicBezTo>
                  <a:pt x="320801" y="213262"/>
                  <a:pt x="322840" y="213516"/>
                  <a:pt x="324716" y="212926"/>
                </a:cubicBezTo>
                <a:cubicBezTo>
                  <a:pt x="338972" y="208442"/>
                  <a:pt x="351269" y="207266"/>
                  <a:pt x="361140" y="209570"/>
                </a:cubicBezTo>
                <a:close/>
                <a:moveTo>
                  <a:pt x="292719" y="208137"/>
                </a:moveTo>
                <a:cubicBezTo>
                  <a:pt x="292804" y="205644"/>
                  <a:pt x="292842" y="203144"/>
                  <a:pt x="292830" y="200638"/>
                </a:cubicBezTo>
                <a:cubicBezTo>
                  <a:pt x="292826" y="199678"/>
                  <a:pt x="292815" y="198718"/>
                  <a:pt x="292796" y="197759"/>
                </a:cubicBezTo>
                <a:lnTo>
                  <a:pt x="273962" y="197373"/>
                </a:lnTo>
                <a:lnTo>
                  <a:pt x="276761" y="205015"/>
                </a:lnTo>
                <a:cubicBezTo>
                  <a:pt x="277915" y="208167"/>
                  <a:pt x="281266" y="209901"/>
                  <a:pt x="284562" y="209269"/>
                </a:cubicBezTo>
                <a:cubicBezTo>
                  <a:pt x="287361" y="208732"/>
                  <a:pt x="290078" y="208353"/>
                  <a:pt x="292719" y="208137"/>
                </a:cubicBezTo>
                <a:close/>
                <a:moveTo>
                  <a:pt x="266438" y="176832"/>
                </a:moveTo>
                <a:lnTo>
                  <a:pt x="291325" y="177342"/>
                </a:lnTo>
                <a:cubicBezTo>
                  <a:pt x="288912" y="158074"/>
                  <a:pt x="283639" y="139349"/>
                  <a:pt x="275746" y="122022"/>
                </a:cubicBezTo>
                <a:cubicBezTo>
                  <a:pt x="253115" y="124164"/>
                  <a:pt x="228156" y="125753"/>
                  <a:pt x="205776" y="125412"/>
                </a:cubicBezTo>
                <a:lnTo>
                  <a:pt x="205424" y="164777"/>
                </a:lnTo>
                <a:cubicBezTo>
                  <a:pt x="208796" y="160737"/>
                  <a:pt x="213844" y="156735"/>
                  <a:pt x="221566" y="153907"/>
                </a:cubicBezTo>
                <a:cubicBezTo>
                  <a:pt x="233964" y="149365"/>
                  <a:pt x="243231" y="151871"/>
                  <a:pt x="248719" y="154854"/>
                </a:cubicBezTo>
                <a:cubicBezTo>
                  <a:pt x="259859" y="160539"/>
                  <a:pt x="264708" y="172173"/>
                  <a:pt x="266438" y="176832"/>
                </a:cubicBezTo>
                <a:close/>
                <a:moveTo>
                  <a:pt x="205025" y="209518"/>
                </a:moveTo>
                <a:lnTo>
                  <a:pt x="219669" y="249496"/>
                </a:lnTo>
                <a:cubicBezTo>
                  <a:pt x="214568" y="249003"/>
                  <a:pt x="209552" y="248577"/>
                  <a:pt x="204678" y="248234"/>
                </a:cubicBezTo>
                <a:lnTo>
                  <a:pt x="205025" y="209518"/>
                </a:lnTo>
                <a:close/>
                <a:moveTo>
                  <a:pt x="227472" y="270796"/>
                </a:moveTo>
                <a:cubicBezTo>
                  <a:pt x="219597" y="269927"/>
                  <a:pt x="211867" y="269193"/>
                  <a:pt x="204496" y="268656"/>
                </a:cubicBezTo>
                <a:lnTo>
                  <a:pt x="204205" y="301138"/>
                </a:lnTo>
                <a:cubicBezTo>
                  <a:pt x="208207" y="300171"/>
                  <a:pt x="212178" y="300110"/>
                  <a:pt x="215790" y="301285"/>
                </a:cubicBezTo>
                <a:cubicBezTo>
                  <a:pt x="221322" y="302709"/>
                  <a:pt x="231854" y="308038"/>
                  <a:pt x="241719" y="313118"/>
                </a:cubicBezTo>
                <a:cubicBezTo>
                  <a:pt x="242270" y="313402"/>
                  <a:pt x="242881" y="312862"/>
                  <a:pt x="242668" y="312280"/>
                </a:cubicBezTo>
                <a:lnTo>
                  <a:pt x="227472" y="270796"/>
                </a:lnTo>
                <a:close/>
                <a:moveTo>
                  <a:pt x="183709" y="313772"/>
                </a:moveTo>
                <a:lnTo>
                  <a:pt x="184120" y="267683"/>
                </a:lnTo>
                <a:cubicBezTo>
                  <a:pt x="161475" y="267216"/>
                  <a:pt x="135298" y="268559"/>
                  <a:pt x="111336" y="270438"/>
                </a:cubicBezTo>
                <a:cubicBezTo>
                  <a:pt x="114920" y="278874"/>
                  <a:pt x="119145" y="286955"/>
                  <a:pt x="123982" y="294581"/>
                </a:cubicBezTo>
                <a:cubicBezTo>
                  <a:pt x="137380" y="315701"/>
                  <a:pt x="154956" y="332504"/>
                  <a:pt x="175147" y="343721"/>
                </a:cubicBezTo>
                <a:cubicBezTo>
                  <a:pt x="172836" y="335988"/>
                  <a:pt x="174044" y="327489"/>
                  <a:pt x="179046" y="319738"/>
                </a:cubicBezTo>
                <a:cubicBezTo>
                  <a:pt x="180348" y="317692"/>
                  <a:pt x="181925" y="315679"/>
                  <a:pt x="183709" y="313772"/>
                </a:cubicBezTo>
                <a:close/>
                <a:moveTo>
                  <a:pt x="361693" y="178784"/>
                </a:moveTo>
                <a:cubicBezTo>
                  <a:pt x="360085" y="156665"/>
                  <a:pt x="354120" y="134513"/>
                  <a:pt x="343416" y="113566"/>
                </a:cubicBezTo>
                <a:cubicBezTo>
                  <a:pt x="340991" y="113944"/>
                  <a:pt x="337795" y="114429"/>
                  <a:pt x="333960" y="114989"/>
                </a:cubicBezTo>
                <a:cubicBezTo>
                  <a:pt x="324994" y="116295"/>
                  <a:pt x="312513" y="118005"/>
                  <a:pt x="298165" y="119661"/>
                </a:cubicBezTo>
                <a:cubicBezTo>
                  <a:pt x="305575" y="138079"/>
                  <a:pt x="310487" y="157694"/>
                  <a:pt x="312697" y="177779"/>
                </a:cubicBezTo>
                <a:lnTo>
                  <a:pt x="361693" y="178784"/>
                </a:lnTo>
                <a:close/>
                <a:moveTo>
                  <a:pt x="184949" y="174943"/>
                </a:moveTo>
                <a:lnTo>
                  <a:pt x="185400" y="124507"/>
                </a:lnTo>
                <a:cubicBezTo>
                  <a:pt x="163565" y="122936"/>
                  <a:pt x="138324" y="119493"/>
                  <a:pt x="115198" y="115787"/>
                </a:cubicBezTo>
                <a:cubicBezTo>
                  <a:pt x="107014" y="133014"/>
                  <a:pt x="101450" y="151690"/>
                  <a:pt x="98751" y="170954"/>
                </a:cubicBezTo>
                <a:lnTo>
                  <a:pt x="184949" y="174943"/>
                </a:lnTo>
                <a:close/>
                <a:moveTo>
                  <a:pt x="96984" y="191278"/>
                </a:moveTo>
                <a:lnTo>
                  <a:pt x="184767" y="195340"/>
                </a:lnTo>
                <a:lnTo>
                  <a:pt x="184303" y="247299"/>
                </a:lnTo>
                <a:cubicBezTo>
                  <a:pt x="158977" y="246792"/>
                  <a:pt x="129855" y="248440"/>
                  <a:pt x="104267" y="250559"/>
                </a:cubicBezTo>
                <a:cubicBezTo>
                  <a:pt x="99319" y="233515"/>
                  <a:pt x="96788" y="215453"/>
                  <a:pt x="96871" y="197073"/>
                </a:cubicBezTo>
                <a:cubicBezTo>
                  <a:pt x="96880" y="195139"/>
                  <a:pt x="96918" y="193207"/>
                  <a:pt x="96984" y="191278"/>
                </a:cubicBezTo>
                <a:close/>
                <a:moveTo>
                  <a:pt x="77513" y="169972"/>
                </a:moveTo>
                <a:cubicBezTo>
                  <a:pt x="80108" y="149910"/>
                  <a:pt x="85405" y="130372"/>
                  <a:pt x="93196" y="112091"/>
                </a:cubicBezTo>
                <a:cubicBezTo>
                  <a:pt x="78872" y="109580"/>
                  <a:pt x="66231" y="107169"/>
                  <a:pt x="56927" y="105334"/>
                </a:cubicBezTo>
                <a:cubicBezTo>
                  <a:pt x="51887" y="104340"/>
                  <a:pt x="47823" y="103515"/>
                  <a:pt x="44998" y="102933"/>
                </a:cubicBezTo>
                <a:cubicBezTo>
                  <a:pt x="33096" y="122685"/>
                  <a:pt x="25311" y="144652"/>
                  <a:pt x="22083" y="167407"/>
                </a:cubicBezTo>
                <a:lnTo>
                  <a:pt x="77513" y="169972"/>
                </a:lnTo>
                <a:close/>
                <a:moveTo>
                  <a:pt x="20427" y="187735"/>
                </a:moveTo>
                <a:lnTo>
                  <a:pt x="75821" y="190299"/>
                </a:lnTo>
                <a:cubicBezTo>
                  <a:pt x="75729" y="192744"/>
                  <a:pt x="75678" y="195194"/>
                  <a:pt x="75667" y="197647"/>
                </a:cubicBezTo>
                <a:cubicBezTo>
                  <a:pt x="75582" y="216426"/>
                  <a:pt x="77871" y="234914"/>
                  <a:pt x="82377" y="252549"/>
                </a:cubicBezTo>
                <a:cubicBezTo>
                  <a:pt x="70205" y="253750"/>
                  <a:pt x="59571" y="254951"/>
                  <a:pt x="51547" y="255911"/>
                </a:cubicBezTo>
                <a:cubicBezTo>
                  <a:pt x="46627" y="256499"/>
                  <a:pt x="42684" y="256997"/>
                  <a:pt x="39966" y="257348"/>
                </a:cubicBezTo>
                <a:cubicBezTo>
                  <a:pt x="38607" y="257524"/>
                  <a:pt x="37553" y="257663"/>
                  <a:pt x="36837" y="257759"/>
                </a:cubicBezTo>
                <a:lnTo>
                  <a:pt x="36019" y="257869"/>
                </a:lnTo>
                <a:lnTo>
                  <a:pt x="35806" y="257898"/>
                </a:lnTo>
                <a:lnTo>
                  <a:pt x="35750" y="257905"/>
                </a:lnTo>
                <a:lnTo>
                  <a:pt x="35735" y="257907"/>
                </a:lnTo>
                <a:lnTo>
                  <a:pt x="35731" y="257908"/>
                </a:lnTo>
                <a:cubicBezTo>
                  <a:pt x="35730" y="257908"/>
                  <a:pt x="35729" y="257909"/>
                  <a:pt x="36521" y="263672"/>
                </a:cubicBezTo>
                <a:cubicBezTo>
                  <a:pt x="25044" y="239196"/>
                  <a:pt x="19877" y="213243"/>
                  <a:pt x="20427" y="187735"/>
                </a:cubicBezTo>
                <a:close/>
                <a:moveTo>
                  <a:pt x="106813" y="309669"/>
                </a:moveTo>
                <a:cubicBezTo>
                  <a:pt x="99462" y="298081"/>
                  <a:pt x="93343" y="285579"/>
                  <a:pt x="88531" y="272430"/>
                </a:cubicBezTo>
                <a:cubicBezTo>
                  <a:pt x="74793" y="273745"/>
                  <a:pt x="62781" y="275096"/>
                  <a:pt x="53967" y="276150"/>
                </a:cubicBezTo>
                <a:cubicBezTo>
                  <a:pt x="49776" y="276651"/>
                  <a:pt x="46311" y="277084"/>
                  <a:pt x="43730" y="277415"/>
                </a:cubicBezTo>
                <a:cubicBezTo>
                  <a:pt x="68103" y="319220"/>
                  <a:pt x="107811" y="347045"/>
                  <a:pt x="151868" y="357505"/>
                </a:cubicBezTo>
                <a:cubicBezTo>
                  <a:pt x="134405" y="345204"/>
                  <a:pt x="119084" y="329012"/>
                  <a:pt x="106813" y="309669"/>
                </a:cubicBezTo>
                <a:close/>
                <a:moveTo>
                  <a:pt x="289145" y="100164"/>
                </a:moveTo>
                <a:cubicBezTo>
                  <a:pt x="286868" y="95841"/>
                  <a:pt x="284443" y="91608"/>
                  <a:pt x="281873" y="87475"/>
                </a:cubicBezTo>
                <a:cubicBezTo>
                  <a:pt x="265151" y="60591"/>
                  <a:pt x="242973" y="39098"/>
                  <a:pt x="217562" y="24907"/>
                </a:cubicBezTo>
                <a:cubicBezTo>
                  <a:pt x="215491" y="23750"/>
                  <a:pt x="213397" y="22642"/>
                  <a:pt x="211284" y="21583"/>
                </a:cubicBezTo>
                <a:cubicBezTo>
                  <a:pt x="259023" y="27258"/>
                  <a:pt x="303671" y="52953"/>
                  <a:pt x="332183" y="94649"/>
                </a:cubicBezTo>
                <a:lnTo>
                  <a:pt x="331020" y="94819"/>
                </a:lnTo>
                <a:cubicBezTo>
                  <a:pt x="321978" y="96136"/>
                  <a:pt x="309288" y="97872"/>
                  <a:pt x="294715" y="99540"/>
                </a:cubicBezTo>
                <a:cubicBezTo>
                  <a:pt x="292885" y="99750"/>
                  <a:pt x="291027" y="99958"/>
                  <a:pt x="289145" y="100164"/>
                </a:cubicBezTo>
                <a:close/>
                <a:moveTo>
                  <a:pt x="265364" y="102492"/>
                </a:moveTo>
                <a:cubicBezTo>
                  <a:pt x="245537" y="104190"/>
                  <a:pt x="224675" y="105322"/>
                  <a:pt x="205958" y="105030"/>
                </a:cubicBezTo>
                <a:lnTo>
                  <a:pt x="206487" y="45882"/>
                </a:lnTo>
                <a:cubicBezTo>
                  <a:pt x="229597" y="58203"/>
                  <a:pt x="249762" y="77403"/>
                  <a:pt x="264835" y="101636"/>
                </a:cubicBezTo>
                <a:cubicBezTo>
                  <a:pt x="265012" y="101921"/>
                  <a:pt x="265189" y="102206"/>
                  <a:pt x="265364" y="102492"/>
                </a:cubicBezTo>
                <a:close/>
                <a:moveTo>
                  <a:pt x="185583" y="104083"/>
                </a:moveTo>
                <a:lnTo>
                  <a:pt x="186149" y="40797"/>
                </a:lnTo>
                <a:cubicBezTo>
                  <a:pt x="162222" y="52824"/>
                  <a:pt x="141291" y="72154"/>
                  <a:pt x="125665" y="96800"/>
                </a:cubicBezTo>
                <a:cubicBezTo>
                  <a:pt x="145957" y="99936"/>
                  <a:pt x="167121" y="102700"/>
                  <a:pt x="185583" y="104083"/>
                </a:cubicBezTo>
                <a:close/>
                <a:moveTo>
                  <a:pt x="102490" y="93016"/>
                </a:moveTo>
                <a:cubicBezTo>
                  <a:pt x="104192" y="89931"/>
                  <a:pt x="105973" y="86894"/>
                  <a:pt x="107829" y="83910"/>
                </a:cubicBezTo>
                <a:cubicBezTo>
                  <a:pt x="124499" y="57111"/>
                  <a:pt x="146589" y="35668"/>
                  <a:pt x="171899" y="21476"/>
                </a:cubicBezTo>
                <a:cubicBezTo>
                  <a:pt x="151308" y="23819"/>
                  <a:pt x="130799" y="29975"/>
                  <a:pt x="111374" y="40251"/>
                </a:cubicBezTo>
                <a:cubicBezTo>
                  <a:pt x="89925" y="51599"/>
                  <a:pt x="71886" y="66865"/>
                  <a:pt x="57673" y="84703"/>
                </a:cubicBezTo>
                <a:cubicBezTo>
                  <a:pt x="58688" y="84905"/>
                  <a:pt x="59755" y="85116"/>
                  <a:pt x="60871" y="85337"/>
                </a:cubicBezTo>
                <a:cubicBezTo>
                  <a:pt x="70943" y="87323"/>
                  <a:pt x="84974" y="89993"/>
                  <a:pt x="100802" y="92725"/>
                </a:cubicBezTo>
                <a:lnTo>
                  <a:pt x="102490" y="93016"/>
                </a:lnTo>
                <a:close/>
                <a:moveTo>
                  <a:pt x="436816" y="349239"/>
                </a:moveTo>
                <a:cubicBezTo>
                  <a:pt x="440428" y="341107"/>
                  <a:pt x="438176" y="316965"/>
                  <a:pt x="433924" y="305358"/>
                </a:cubicBezTo>
                <a:lnTo>
                  <a:pt x="410242" y="240707"/>
                </a:lnTo>
                <a:cubicBezTo>
                  <a:pt x="410098" y="240316"/>
                  <a:pt x="409925" y="239940"/>
                  <a:pt x="409686" y="239599"/>
                </a:cubicBezTo>
                <a:cubicBezTo>
                  <a:pt x="408225" y="237520"/>
                  <a:pt x="403558" y="232512"/>
                  <a:pt x="392757" y="232815"/>
                </a:cubicBezTo>
                <a:cubicBezTo>
                  <a:pt x="388780" y="232927"/>
                  <a:pt x="386507" y="237096"/>
                  <a:pt x="387875" y="240832"/>
                </a:cubicBezTo>
                <a:lnTo>
                  <a:pt x="393737" y="256833"/>
                </a:lnTo>
                <a:cubicBezTo>
                  <a:pt x="394978" y="260220"/>
                  <a:pt x="393237" y="263973"/>
                  <a:pt x="389850" y="265214"/>
                </a:cubicBezTo>
                <a:lnTo>
                  <a:pt x="383133" y="267674"/>
                </a:lnTo>
                <a:cubicBezTo>
                  <a:pt x="379746" y="268916"/>
                  <a:pt x="375993" y="267175"/>
                  <a:pt x="374752" y="263787"/>
                </a:cubicBezTo>
                <a:lnTo>
                  <a:pt x="363733" y="233707"/>
                </a:lnTo>
                <a:cubicBezTo>
                  <a:pt x="363301" y="232526"/>
                  <a:pt x="362552" y="231462"/>
                  <a:pt x="361406" y="230946"/>
                </a:cubicBezTo>
                <a:cubicBezTo>
                  <a:pt x="358411" y="229597"/>
                  <a:pt x="352514" y="228378"/>
                  <a:pt x="342727" y="229988"/>
                </a:cubicBezTo>
                <a:cubicBezTo>
                  <a:pt x="338917" y="230614"/>
                  <a:pt x="336828" y="234635"/>
                  <a:pt x="338156" y="238261"/>
                </a:cubicBezTo>
                <a:lnTo>
                  <a:pt x="345599" y="258578"/>
                </a:lnTo>
                <a:cubicBezTo>
                  <a:pt x="346840" y="261966"/>
                  <a:pt x="345100" y="265719"/>
                  <a:pt x="341712" y="266960"/>
                </a:cubicBezTo>
                <a:lnTo>
                  <a:pt x="334996" y="269420"/>
                </a:lnTo>
                <a:cubicBezTo>
                  <a:pt x="331608" y="270661"/>
                  <a:pt x="327855" y="268921"/>
                  <a:pt x="326614" y="265533"/>
                </a:cubicBezTo>
                <a:lnTo>
                  <a:pt x="315500" y="235191"/>
                </a:lnTo>
                <a:cubicBezTo>
                  <a:pt x="315222" y="234434"/>
                  <a:pt x="314807" y="233734"/>
                  <a:pt x="314274" y="233128"/>
                </a:cubicBezTo>
                <a:lnTo>
                  <a:pt x="314012" y="232829"/>
                </a:lnTo>
                <a:cubicBezTo>
                  <a:pt x="313720" y="232496"/>
                  <a:pt x="313398" y="232189"/>
                  <a:pt x="313031" y="231939"/>
                </a:cubicBezTo>
                <a:cubicBezTo>
                  <a:pt x="311112" y="230639"/>
                  <a:pt x="305173" y="227380"/>
                  <a:pt x="293578" y="228729"/>
                </a:cubicBezTo>
                <a:cubicBezTo>
                  <a:pt x="289701" y="229180"/>
                  <a:pt x="287544" y="233251"/>
                  <a:pt x="288886" y="236915"/>
                </a:cubicBezTo>
                <a:lnTo>
                  <a:pt x="302592" y="274332"/>
                </a:lnTo>
                <a:cubicBezTo>
                  <a:pt x="303834" y="277720"/>
                  <a:pt x="302093" y="281473"/>
                  <a:pt x="298705" y="282714"/>
                </a:cubicBezTo>
                <a:lnTo>
                  <a:pt x="291989" y="285174"/>
                </a:lnTo>
                <a:cubicBezTo>
                  <a:pt x="288601" y="286415"/>
                  <a:pt x="284849" y="284675"/>
                  <a:pt x="283608" y="281287"/>
                </a:cubicBezTo>
                <a:lnTo>
                  <a:pt x="263570" y="226585"/>
                </a:lnTo>
                <a:lnTo>
                  <a:pt x="247881" y="183760"/>
                </a:lnTo>
                <a:cubicBezTo>
                  <a:pt x="247030" y="181435"/>
                  <a:pt x="244443" y="175495"/>
                  <a:pt x="240270" y="172879"/>
                </a:cubicBezTo>
                <a:cubicBezTo>
                  <a:pt x="239995" y="172706"/>
                  <a:pt x="239698" y="172569"/>
                  <a:pt x="239388" y="172466"/>
                </a:cubicBezTo>
                <a:cubicBezTo>
                  <a:pt x="236437" y="171478"/>
                  <a:pt x="233040" y="171493"/>
                  <a:pt x="228990" y="172976"/>
                </a:cubicBezTo>
                <a:cubicBezTo>
                  <a:pt x="223954" y="174821"/>
                  <a:pt x="220906" y="177299"/>
                  <a:pt x="219849" y="180410"/>
                </a:cubicBezTo>
                <a:cubicBezTo>
                  <a:pt x="218164" y="184205"/>
                  <a:pt x="219682" y="189551"/>
                  <a:pt x="220268" y="191151"/>
                </a:cubicBezTo>
                <a:lnTo>
                  <a:pt x="220415" y="191552"/>
                </a:lnTo>
                <a:lnTo>
                  <a:pt x="220561" y="191952"/>
                </a:lnTo>
                <a:lnTo>
                  <a:pt x="275092" y="340813"/>
                </a:lnTo>
                <a:cubicBezTo>
                  <a:pt x="277172" y="346491"/>
                  <a:pt x="271087" y="351704"/>
                  <a:pt x="265795" y="348777"/>
                </a:cubicBezTo>
                <a:lnTo>
                  <a:pt x="257416" y="344141"/>
                </a:lnTo>
                <a:cubicBezTo>
                  <a:pt x="243721" y="336573"/>
                  <a:pt x="220262" y="324283"/>
                  <a:pt x="211610" y="320880"/>
                </a:cubicBezTo>
                <a:cubicBezTo>
                  <a:pt x="210881" y="320593"/>
                  <a:pt x="210107" y="320462"/>
                  <a:pt x="209351" y="320672"/>
                </a:cubicBezTo>
                <a:cubicBezTo>
                  <a:pt x="205826" y="321649"/>
                  <a:pt x="198268" y="326041"/>
                  <a:pt x="195371" y="331916"/>
                </a:cubicBezTo>
                <a:cubicBezTo>
                  <a:pt x="193686" y="335711"/>
                  <a:pt x="194419" y="337712"/>
                  <a:pt x="196073" y="339830"/>
                </a:cubicBezTo>
                <a:cubicBezTo>
                  <a:pt x="207247" y="353240"/>
                  <a:pt x="227546" y="364584"/>
                  <a:pt x="233906" y="368139"/>
                </a:cubicBezTo>
                <a:cubicBezTo>
                  <a:pt x="234148" y="368274"/>
                  <a:pt x="234370" y="368397"/>
                  <a:pt x="234569" y="368510"/>
                </a:cubicBezTo>
                <a:cubicBezTo>
                  <a:pt x="235436" y="368996"/>
                  <a:pt x="236288" y="369604"/>
                  <a:pt x="237080" y="370203"/>
                </a:cubicBezTo>
                <a:lnTo>
                  <a:pt x="238295" y="371119"/>
                </a:lnTo>
                <a:cubicBezTo>
                  <a:pt x="247144" y="379680"/>
                  <a:pt x="273439" y="402278"/>
                  <a:pt x="287900" y="406968"/>
                </a:cubicBezTo>
                <a:cubicBezTo>
                  <a:pt x="298383" y="410391"/>
                  <a:pt x="309127" y="420527"/>
                  <a:pt x="320814" y="438036"/>
                </a:cubicBezTo>
                <a:cubicBezTo>
                  <a:pt x="323239" y="441552"/>
                  <a:pt x="325279" y="445020"/>
                  <a:pt x="327063" y="448146"/>
                </a:cubicBezTo>
                <a:cubicBezTo>
                  <a:pt x="328636" y="450900"/>
                  <a:pt x="331949" y="452114"/>
                  <a:pt x="334927" y="451024"/>
                </a:cubicBezTo>
                <a:lnTo>
                  <a:pt x="434453" y="414565"/>
                </a:lnTo>
                <a:cubicBezTo>
                  <a:pt x="437841" y="413324"/>
                  <a:pt x="439581" y="409571"/>
                  <a:pt x="438340" y="406184"/>
                </a:cubicBezTo>
                <a:lnTo>
                  <a:pt x="432437" y="390069"/>
                </a:lnTo>
                <a:cubicBezTo>
                  <a:pt x="432203" y="389430"/>
                  <a:pt x="432070" y="388757"/>
                  <a:pt x="432043" y="388077"/>
                </a:cubicBezTo>
                <a:lnTo>
                  <a:pt x="432031" y="387761"/>
                </a:lnTo>
                <a:cubicBezTo>
                  <a:pt x="431685" y="385618"/>
                  <a:pt x="430554" y="363336"/>
                  <a:pt x="436816" y="349239"/>
                </a:cubicBezTo>
                <a:close/>
              </a:path>
            </a:pathLst>
          </a:custGeom>
          <a:noFill/>
          <a:ln w="63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13" y="151308"/>
            <a:ext cx="1436492" cy="1711177"/>
          </a:xfrm>
          <a:prstGeom prst="rect">
            <a:avLst/>
          </a:prstGeom>
        </p:spPr>
      </p:pic>
      <p:pic>
        <p:nvPicPr>
          <p:cNvPr id="24" name="Рисунок 23" descr="Qr Яндекс диск 2025 2">
            <a:extLst>
              <a:ext uri="{FF2B5EF4-FFF2-40B4-BE49-F238E27FC236}">
                <a16:creationId xmlns:a16="http://schemas.microsoft.com/office/drawing/2014/main" id="{C6794FF3-2E59-3E44-BD23-EC52EBA6BA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700" y="5145172"/>
            <a:ext cx="1057275" cy="1011555"/>
          </a:xfrm>
          <a:prstGeom prst="rect">
            <a:avLst/>
          </a:prstGeom>
          <a:noFill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028BC1B-8E8F-F042-8976-16B44F7A7C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039" y="5145171"/>
            <a:ext cx="1011555" cy="101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3"/>
          <p:cNvSpPr/>
          <p:nvPr/>
        </p:nvSpPr>
        <p:spPr>
          <a:xfrm>
            <a:off x="1155546" y="170714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161107" y="170714"/>
            <a:ext cx="896937" cy="640520"/>
          </a:xfr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CBE320C3-4327-44FF-9026-1680D864F7C1}" type="slidenum">
              <a:rPr lang="ru-RU" sz="2000" b="1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2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6869155" y="-235696"/>
            <a:ext cx="2507226" cy="326883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1107" y="937089"/>
            <a:ext cx="7284722" cy="951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Это уникальная профессия, сочетающая в себе медицинские знания и навыки с военной подготовкой</a:t>
            </a:r>
            <a:r>
              <a:rPr lang="ru-RU" sz="1600" dirty="0">
                <a:solidFill>
                  <a:srgbClr val="181D60"/>
                </a:solidFill>
                <a:effectLst/>
                <a:latin typeface="+mn-lt"/>
              </a:rPr>
              <a:t> </a:t>
            </a:r>
            <a:endParaRPr lang="ru-RU" sz="1600" b="0" dirty="0">
              <a:solidFill>
                <a:srgbClr val="181D60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D85C7C-1A9A-E448-A33B-17710F523A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r="8952" b="14639"/>
          <a:stretch/>
        </p:blipFill>
        <p:spPr>
          <a:xfrm>
            <a:off x="7853924" y="319330"/>
            <a:ext cx="4003073" cy="30794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08137B-1D8D-DC46-BE8B-CE6118375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3" y="3893074"/>
            <a:ext cx="4003073" cy="2664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F5D46A5-9BDE-0B42-83EC-A51749D21BDF}"/>
              </a:ext>
            </a:extLst>
          </p:cNvPr>
          <p:cNvSpPr txBox="1"/>
          <p:nvPr/>
        </p:nvSpPr>
        <p:spPr>
          <a:xfrm>
            <a:off x="161108" y="2083328"/>
            <a:ext cx="7284722" cy="951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Базовая специальность </a:t>
            </a:r>
            <a:b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(лечебное дело, медико-профилактическое дело, стоматология, фармация)</a:t>
            </a:r>
            <a:endParaRPr lang="ru-RU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F57D1A-AD7E-CF42-A049-DBFBCAF120FA}"/>
              </a:ext>
            </a:extLst>
          </p:cNvPr>
          <p:cNvSpPr txBox="1"/>
          <p:nvPr/>
        </p:nvSpPr>
        <p:spPr>
          <a:xfrm>
            <a:off x="161108" y="3437022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33350"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Общая военная подготовка, оперативно-тактическая подготовка</a:t>
            </a:r>
            <a:endParaRPr lang="ru-RU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F87B5D-9A91-0E47-9E9F-AC7555AEDB6A}"/>
              </a:ext>
            </a:extLst>
          </p:cNvPr>
          <p:cNvSpPr txBox="1"/>
          <p:nvPr/>
        </p:nvSpPr>
        <p:spPr>
          <a:xfrm>
            <a:off x="161108" y="3888773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Военно-полевая хирургия и терапия</a:t>
            </a:r>
            <a:endParaRPr lang="ru-RU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45E59F-ED6C-2442-8382-53EA2AF7C9B9}"/>
              </a:ext>
            </a:extLst>
          </p:cNvPr>
          <p:cNvSpPr txBox="1"/>
          <p:nvPr/>
        </p:nvSpPr>
        <p:spPr>
          <a:xfrm>
            <a:off x="161108" y="4340524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Военная токсикология и медицинская защита</a:t>
            </a:r>
            <a:endParaRPr lang="ru-RU" sz="2400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B889F8-7982-F847-827B-A16363D9D0BB}"/>
              </a:ext>
            </a:extLst>
          </p:cNvPr>
          <p:cNvSpPr txBox="1"/>
          <p:nvPr/>
        </p:nvSpPr>
        <p:spPr>
          <a:xfrm>
            <a:off x="161107" y="4790913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Общая и военная гигиена (с курсом радиационной гигиены)</a:t>
            </a:r>
            <a:endParaRPr lang="ru-RU" sz="2400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C1BCE8-3A09-C644-8DC6-63B512EC1510}"/>
              </a:ext>
            </a:extLst>
          </p:cNvPr>
          <p:cNvSpPr txBox="1"/>
          <p:nvPr/>
        </p:nvSpPr>
        <p:spPr>
          <a:xfrm>
            <a:off x="161107" y="5241302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Авиационная медицина, физиология подводного плавания</a:t>
            </a:r>
            <a:endParaRPr lang="ru-RU" sz="2400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FEA517-DDC9-8847-933C-1D71C7F1E460}"/>
              </a:ext>
            </a:extLst>
          </p:cNvPr>
          <p:cNvSpPr txBox="1"/>
          <p:nvPr/>
        </p:nvSpPr>
        <p:spPr>
          <a:xfrm>
            <a:off x="161107" y="5691691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</a:rPr>
              <a:t>Военная</a:t>
            </a:r>
            <a:r>
              <a:rPr lang="ru-RU" b="0" dirty="0">
                <a:solidFill>
                  <a:srgbClr val="181D60"/>
                </a:solidFill>
                <a:latin typeface="+mn-lt"/>
              </a:rPr>
              <a:t> </a:t>
            </a:r>
            <a:r>
              <a:rPr lang="ru-RU" sz="1800" dirty="0">
                <a:solidFill>
                  <a:srgbClr val="181D60"/>
                </a:solidFill>
                <a:effectLst/>
                <a:latin typeface="+mn-lt"/>
              </a:rPr>
              <a:t>психофизиология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5376EA-29AA-3540-8D00-26230FBD29F4}"/>
              </a:ext>
            </a:extLst>
          </p:cNvPr>
          <p:cNvSpPr txBox="1"/>
          <p:nvPr/>
        </p:nvSpPr>
        <p:spPr>
          <a:xfrm>
            <a:off x="161107" y="6142080"/>
            <a:ext cx="7284722" cy="570809"/>
          </a:xfrm>
          <a:prstGeom prst="rect">
            <a:avLst/>
          </a:prstGeom>
          <a:solidFill>
            <a:srgbClr val="FB9B8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</a:rPr>
              <a:t>Методическая подготовка. Тактическая медицина.</a:t>
            </a:r>
          </a:p>
        </p:txBody>
      </p:sp>
      <p:sp>
        <p:nvSpPr>
          <p:cNvPr id="11" name="Крест 10">
            <a:extLst>
              <a:ext uri="{FF2B5EF4-FFF2-40B4-BE49-F238E27FC236}">
                <a16:creationId xmlns:a16="http://schemas.microsoft.com/office/drawing/2014/main" id="{FC70BD3E-E3F5-2841-B67A-8DD2A9A273AC}"/>
              </a:ext>
            </a:extLst>
          </p:cNvPr>
          <p:cNvSpPr/>
          <p:nvPr/>
        </p:nvSpPr>
        <p:spPr>
          <a:xfrm>
            <a:off x="3869992" y="3073112"/>
            <a:ext cx="323409" cy="310774"/>
          </a:xfrm>
          <a:prstGeom prst="plus">
            <a:avLst>
              <a:gd name="adj" fmla="val 40177"/>
            </a:avLst>
          </a:prstGeom>
          <a:solidFill>
            <a:srgbClr val="FB4734"/>
          </a:solidFill>
          <a:ln>
            <a:solidFill>
              <a:srgbClr val="FB47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1D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19151" y="290919"/>
            <a:ext cx="2293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ВОЕННЫЙ ВРАЧ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17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8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4020365" y="3245360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783665" y="-46511"/>
            <a:ext cx="2507226" cy="326883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28266" y="976002"/>
            <a:ext cx="7272168" cy="951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Выполнение профессиональных обязанностей в условиях мирного и военного времени  </a:t>
            </a:r>
            <a:endParaRPr lang="ru-RU" sz="1600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5D46A5-9BDE-0B42-83EC-A51749D21BDF}"/>
              </a:ext>
            </a:extLst>
          </p:cNvPr>
          <p:cNvSpPr txBox="1"/>
          <p:nvPr/>
        </p:nvSpPr>
        <p:spPr>
          <a:xfrm>
            <a:off x="4621092" y="2101892"/>
            <a:ext cx="7284722" cy="951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Осуществление лечебной деятельности</a:t>
            </a:r>
            <a:endParaRPr lang="ru-RU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F57D1A-AD7E-CF42-A049-DBFBCAF120FA}"/>
              </a:ext>
            </a:extLst>
          </p:cNvPr>
          <p:cNvSpPr txBox="1"/>
          <p:nvPr/>
        </p:nvSpPr>
        <p:spPr>
          <a:xfrm>
            <a:off x="4621092" y="3455586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33350"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Мероприятия по медицинскому обеспечению военнослужащих</a:t>
            </a:r>
            <a:endParaRPr lang="ru-RU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F87B5D-9A91-0E47-9E9F-AC7555AEDB6A}"/>
              </a:ext>
            </a:extLst>
          </p:cNvPr>
          <p:cNvSpPr txBox="1"/>
          <p:nvPr/>
        </p:nvSpPr>
        <p:spPr>
          <a:xfrm>
            <a:off x="4621092" y="3907337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Осуществление медицинского контроля</a:t>
            </a:r>
            <a:endParaRPr lang="ru-RU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45E59F-ED6C-2442-8382-53EA2AF7C9B9}"/>
              </a:ext>
            </a:extLst>
          </p:cNvPr>
          <p:cNvSpPr txBox="1"/>
          <p:nvPr/>
        </p:nvSpPr>
        <p:spPr>
          <a:xfrm>
            <a:off x="4621092" y="4359088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Организация медицинского обеспечения</a:t>
            </a:r>
            <a:endParaRPr lang="ru-RU" sz="2400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B889F8-7982-F847-827B-A16363D9D0BB}"/>
              </a:ext>
            </a:extLst>
          </p:cNvPr>
          <p:cNvSpPr txBox="1"/>
          <p:nvPr/>
        </p:nvSpPr>
        <p:spPr>
          <a:xfrm>
            <a:off x="4615713" y="4809477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Организация специальной подготовки личного состава</a:t>
            </a:r>
            <a:endParaRPr lang="ru-RU" sz="2400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C1BCE8-3A09-C644-8DC6-63B512EC1510}"/>
              </a:ext>
            </a:extLst>
          </p:cNvPr>
          <p:cNvSpPr txBox="1"/>
          <p:nvPr/>
        </p:nvSpPr>
        <p:spPr>
          <a:xfrm>
            <a:off x="4615713" y="5259866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  <a:ea typeface="Calibri" panose="020F0502020204030204" pitchFamily="34" charset="0"/>
              </a:rPr>
              <a:t>Выполнение специальных и боевых задач</a:t>
            </a:r>
            <a:endParaRPr lang="ru-RU" sz="2400" b="0" dirty="0">
              <a:solidFill>
                <a:srgbClr val="181D60"/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FEA517-DDC9-8847-933C-1D71C7F1E460}"/>
              </a:ext>
            </a:extLst>
          </p:cNvPr>
          <p:cNvSpPr txBox="1"/>
          <p:nvPr/>
        </p:nvSpPr>
        <p:spPr>
          <a:xfrm>
            <a:off x="4615713" y="5710255"/>
            <a:ext cx="7284722" cy="3986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</a:rPr>
              <a:t>Организация медицинского снабжения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5376EA-29AA-3540-8D00-26230FBD29F4}"/>
              </a:ext>
            </a:extLst>
          </p:cNvPr>
          <p:cNvSpPr txBox="1"/>
          <p:nvPr/>
        </p:nvSpPr>
        <p:spPr>
          <a:xfrm>
            <a:off x="4615713" y="6160644"/>
            <a:ext cx="7284722" cy="570809"/>
          </a:xfrm>
          <a:prstGeom prst="rect">
            <a:avLst/>
          </a:prstGeom>
          <a:solidFill>
            <a:srgbClr val="FB9B8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800" dirty="0">
                <a:solidFill>
                  <a:srgbClr val="181D60"/>
                </a:solidFill>
                <a:effectLst/>
                <a:latin typeface="+mn-lt"/>
              </a:rPr>
              <a:t>Работа в экстремальных условиях, при ограниченных ресурсах и в условиях повышенной опасности</a:t>
            </a:r>
          </a:p>
        </p:txBody>
      </p:sp>
      <p:sp>
        <p:nvSpPr>
          <p:cNvPr id="11" name="Крест 10">
            <a:extLst>
              <a:ext uri="{FF2B5EF4-FFF2-40B4-BE49-F238E27FC236}">
                <a16:creationId xmlns:a16="http://schemas.microsoft.com/office/drawing/2014/main" id="{FC70BD3E-E3F5-2841-B67A-8DD2A9A273AC}"/>
              </a:ext>
            </a:extLst>
          </p:cNvPr>
          <p:cNvSpPr/>
          <p:nvPr/>
        </p:nvSpPr>
        <p:spPr>
          <a:xfrm>
            <a:off x="8258074" y="3091676"/>
            <a:ext cx="323409" cy="310774"/>
          </a:xfrm>
          <a:prstGeom prst="plus">
            <a:avLst>
              <a:gd name="adj" fmla="val 40177"/>
            </a:avLst>
          </a:prstGeom>
          <a:solidFill>
            <a:srgbClr val="FB4734"/>
          </a:solidFill>
          <a:ln>
            <a:solidFill>
              <a:srgbClr val="FB47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81D60"/>
              </a:solidFill>
            </a:endParaRPr>
          </a:p>
        </p:txBody>
      </p:sp>
      <p:sp>
        <p:nvSpPr>
          <p:cNvPr id="25" name="Номер слайда 21">
            <a:extLst>
              <a:ext uri="{FF2B5EF4-FFF2-40B4-BE49-F238E27FC236}">
                <a16:creationId xmlns:a16="http://schemas.microsoft.com/office/drawing/2014/main" id="{1B72E6DE-214E-8A45-BFE3-F649DCB7CE48}"/>
              </a:ext>
            </a:extLst>
          </p:cNvPr>
          <p:cNvSpPr txBox="1">
            <a:spLocks/>
          </p:cNvSpPr>
          <p:nvPr/>
        </p:nvSpPr>
        <p:spPr>
          <a:xfrm>
            <a:off x="11003498" y="171422"/>
            <a:ext cx="896937" cy="629778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5F120D-2447-DE48-A51F-64A7B084C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0" y="976002"/>
            <a:ext cx="4131326" cy="23196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E12725-5FB0-A74B-A33C-E466FFFC1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0" y="3632959"/>
            <a:ext cx="4131326" cy="3098494"/>
          </a:xfrm>
          <a:prstGeom prst="rect">
            <a:avLst/>
          </a:prstGeom>
        </p:spPr>
      </p:pic>
      <p:sp>
        <p:nvSpPr>
          <p:cNvPr id="29" name="Прямоугольник 3"/>
          <p:cNvSpPr/>
          <p:nvPr/>
        </p:nvSpPr>
        <p:spPr>
          <a:xfrm flipH="1">
            <a:off x="6312494" y="171422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621010" y="114208"/>
            <a:ext cx="3247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ПРОФЕССИОНАЛЬНАЯ 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ДЕЯТЕЛЬНОСТЬ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61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62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1013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oundRect 7"/>
          <p:cNvSpPr/>
          <p:nvPr/>
        </p:nvSpPr>
        <p:spPr>
          <a:xfrm>
            <a:off x="5056270" y="4125254"/>
            <a:ext cx="6697366" cy="2700912"/>
          </a:xfrm>
          <a:prstGeom prst="roundRect">
            <a:avLst>
              <a:gd name="adj" fmla="val 13500"/>
            </a:avLst>
          </a:prstGeom>
          <a:solidFill>
            <a:srgbClr val="FFFFFF">
              <a:lumMod val="100000"/>
              <a:lumOff val="0"/>
              <a:alpha val="100000"/>
            </a:srgbClr>
          </a:solidFill>
          <a:ln w="0"/>
        </p:spPr>
      </p:sp>
      <p:sp>
        <p:nvSpPr>
          <p:cNvPr id="3" name="Прямоугольник 2"/>
          <p:cNvSpPr/>
          <p:nvPr/>
        </p:nvSpPr>
        <p:spPr>
          <a:xfrm>
            <a:off x="5280917" y="4227086"/>
            <a:ext cx="6472719" cy="2485804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Н.И. Пирогов – основатель школы военно-полевых хирургов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С.П. Боткин – основатель школы военно-полевых терапевтов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И.М. Сеченов и И.П. Павлов – основатели школы русских физиологов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И.М. Аринкин – основатель школы гематологии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Е.Н. Павловский – основатель школы паразитологов и инфекционистов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Н.П. Симановский – основатель школы отоларингологии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В.В. Петров – основатель школы биофизики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Н.Н. Зинин – основатель русской химической школы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В.М. Бехтерев – основатель школы неврологии и психоневрологии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К.М. Фигурнов – основатель школы военных гинекологов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В.А. </a:t>
            </a:r>
            <a:r>
              <a:rPr lang="ru-RU" sz="1500" dirty="0" err="1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Хилько</a:t>
            </a:r>
            <a:r>
              <a:rPr lang="ru-RU" sz="15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– основатель школы нейрохирургии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1B72E6DE-214E-8A45-BFE3-F649DCB7CE48}"/>
              </a:ext>
            </a:extLst>
          </p:cNvPr>
          <p:cNvSpPr txBox="1">
            <a:spLocks/>
          </p:cNvSpPr>
          <p:nvPr/>
        </p:nvSpPr>
        <p:spPr>
          <a:xfrm>
            <a:off x="11003498" y="171421"/>
            <a:ext cx="896937" cy="641379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3"/>
          <p:cNvSpPr/>
          <p:nvPr/>
        </p:nvSpPr>
        <p:spPr>
          <a:xfrm flipH="1">
            <a:off x="6312494" y="171422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709450" y="292055"/>
            <a:ext cx="2159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01492" y="1156680"/>
            <a:ext cx="5213980" cy="2452785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r>
              <a:rPr lang="ru-RU" sz="25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Военно-медицинская академия - старейшая среди военных академий и медицинских вузов нашей страны</a:t>
            </a:r>
          </a:p>
          <a:p>
            <a:endParaRPr lang="ru-RU" sz="25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5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Единственная образовательная организация осуществляющая подготовку военных врачей</a:t>
            </a:r>
          </a:p>
        </p:txBody>
      </p:sp>
      <p:sp>
        <p:nvSpPr>
          <p:cNvPr id="30" name="roundRect 21"/>
          <p:cNvSpPr/>
          <p:nvPr/>
        </p:nvSpPr>
        <p:spPr>
          <a:xfrm>
            <a:off x="6226811" y="1576923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roundRect 21"/>
          <p:cNvSpPr/>
          <p:nvPr/>
        </p:nvSpPr>
        <p:spPr>
          <a:xfrm>
            <a:off x="6226811" y="3055919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5" name="ellipse 2"/>
          <p:cNvSpPr/>
          <p:nvPr/>
        </p:nvSpPr>
        <p:spPr>
          <a:xfrm>
            <a:off x="-495300" y="-552450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6" name="plus 7"/>
          <p:cNvSpPr/>
          <p:nvPr/>
        </p:nvSpPr>
        <p:spPr>
          <a:xfrm>
            <a:off x="3964129" y="5795941"/>
            <a:ext cx="387350" cy="39370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7" name="ellipse 8"/>
          <p:cNvSpPr/>
          <p:nvPr/>
        </p:nvSpPr>
        <p:spPr>
          <a:xfrm>
            <a:off x="11401211" y="3384780"/>
            <a:ext cx="704850" cy="711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5040000" scaled="0"/>
            <a:tileRect/>
          </a:gradFill>
          <a:ln w="0"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61" y="98747"/>
            <a:ext cx="610541" cy="7272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B7838-AC79-C547-9502-6A55D7288B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8" r="841" b="33109"/>
          <a:stretch/>
        </p:blipFill>
        <p:spPr>
          <a:xfrm>
            <a:off x="291565" y="811942"/>
            <a:ext cx="5306395" cy="31018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919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6869155" y="-235696"/>
            <a:ext cx="2507226" cy="3268837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068" r="-606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61107" y="937089"/>
            <a:ext cx="621492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+mn-lt"/>
              </a:rPr>
              <a:t>2 факультет – </a:t>
            </a:r>
            <a:r>
              <a:rPr lang="ru-RU" b="0" dirty="0">
                <a:latin typeface="+mn-lt"/>
              </a:rPr>
              <a:t>подготовки врачей для Сухопутных, ракетных и                       воздушно-десантных войск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1107" y="1707763"/>
            <a:ext cx="623263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47675"/>
            <a:r>
              <a:rPr lang="ru-RU" sz="1400" dirty="0">
                <a:solidFill>
                  <a:schemeClr val="tx1"/>
                </a:solidFill>
                <a:latin typeface="+mn-lt"/>
              </a:rPr>
              <a:t>3 факультет </a:t>
            </a:r>
            <a:r>
              <a:rPr lang="ru-RU" sz="1400" b="0" dirty="0">
                <a:solidFill>
                  <a:schemeClr val="tx1"/>
                </a:solidFill>
                <a:latin typeface="+mn-lt"/>
              </a:rPr>
              <a:t>–</a:t>
            </a:r>
            <a:r>
              <a:rPr lang="ru-RU" sz="1400" b="0" dirty="0">
                <a:solidFill>
                  <a:schemeClr val="accent5"/>
                </a:solidFill>
                <a:latin typeface="+mn-lt"/>
              </a:rPr>
              <a:t> подготовки врачей для Воздушно-космических сил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1107" y="2431249"/>
            <a:ext cx="623263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47675"/>
            <a:r>
              <a:rPr lang="ru-RU" sz="1400" dirty="0">
                <a:solidFill>
                  <a:schemeClr val="tx1"/>
                </a:solidFill>
                <a:latin typeface="+mn-lt"/>
              </a:rPr>
              <a:t>4 факультет </a:t>
            </a:r>
            <a:r>
              <a:rPr lang="ru-RU" sz="1400" b="0" dirty="0">
                <a:solidFill>
                  <a:schemeClr val="tx1"/>
                </a:solidFill>
                <a:latin typeface="+mn-lt"/>
              </a:rPr>
              <a:t>– </a:t>
            </a:r>
            <a:r>
              <a:rPr lang="ru-RU" sz="1400" b="0" dirty="0">
                <a:solidFill>
                  <a:schemeClr val="accent5"/>
                </a:solidFill>
                <a:latin typeface="+mn-lt"/>
              </a:rPr>
              <a:t>подготовки врачей для Военно-морского флота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1107" y="3201923"/>
            <a:ext cx="623263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447675">
              <a:defRPr sz="1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+mn-lt"/>
              </a:rPr>
              <a:t>8 факультет – </a:t>
            </a:r>
            <a:r>
              <a:rPr lang="ru-RU" b="0" dirty="0">
                <a:latin typeface="+mn-lt"/>
              </a:rPr>
              <a:t>среднего профессионального образования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0D96696-44B7-4F04-9FBA-0D0FC2C67F2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8" b="100000" l="15455" r="83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8" y="2438412"/>
            <a:ext cx="671467" cy="47076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A0B7F-A349-4308-B003-F8E17A75F94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94" y="1724064"/>
            <a:ext cx="397136" cy="45637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8106038-45EE-47C2-BF31-D88E35F184A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86" y="948193"/>
            <a:ext cx="384744" cy="46361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106038-45EE-47C2-BF31-D88E35F184A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94" y="3207183"/>
            <a:ext cx="384744" cy="463616"/>
          </a:xfrm>
          <a:prstGeom prst="rect">
            <a:avLst/>
          </a:prstGeom>
        </p:spPr>
      </p:pic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094722"/>
              </p:ext>
            </p:extLst>
          </p:nvPr>
        </p:nvGraphicFramePr>
        <p:xfrm>
          <a:off x="178809" y="3858161"/>
          <a:ext cx="6214928" cy="2930743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3006344">
                  <a:extLst>
                    <a:ext uri="{9D8B030D-6E8A-4147-A177-3AD203B41FA5}">
                      <a16:colId xmlns:a16="http://schemas.microsoft.com/office/drawing/2014/main" val="2518603494"/>
                    </a:ext>
                  </a:extLst>
                </a:gridCol>
                <a:gridCol w="3208584">
                  <a:extLst>
                    <a:ext uri="{9D8B030D-6E8A-4147-A177-3AD203B41FA5}">
                      <a16:colId xmlns:a16="http://schemas.microsoft.com/office/drawing/2014/main" val="3903284495"/>
                    </a:ext>
                  </a:extLst>
                </a:gridCol>
              </a:tblGrid>
              <a:tr h="32442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НАПРАВЛЕНИЙ ПОДГОТОВКИ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958402"/>
                  </a:ext>
                </a:extLst>
              </a:tr>
              <a:tr h="324428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Лечебное дело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Врач-лечебник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507126"/>
                  </a:ext>
                </a:extLst>
              </a:tr>
              <a:tr h="567750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Медико-профилактическое дело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Врач по общей гигиене, по эпидемиологии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89586"/>
                  </a:ext>
                </a:extLst>
              </a:tr>
              <a:tr h="324428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Стоматология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Врач-стоматолог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965866"/>
                  </a:ext>
                </a:extLst>
              </a:tr>
              <a:tr h="324428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Фармация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Провизор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92109"/>
                  </a:ext>
                </a:extLst>
              </a:tr>
              <a:tr h="187543">
                <a:tc>
                  <a:txBody>
                    <a:bodyPr/>
                    <a:lstStyle/>
                    <a:p>
                      <a:pPr algn="ctr"/>
                      <a:endParaRPr lang="ru-RU" sz="100" b="0" kern="1200" dirty="0">
                        <a:solidFill>
                          <a:srgbClr val="181D60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0" b="0" kern="1200" dirty="0">
                        <a:solidFill>
                          <a:srgbClr val="181D60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6906306"/>
                  </a:ext>
                </a:extLst>
              </a:tr>
              <a:tr h="567750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Среднее профессиональное образование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>
                          <a:solidFill>
                            <a:srgbClr val="181D6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Лечебное дело, квалификация фельдшер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2180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E9D05B-FD65-2E43-8554-C8AA267522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10927"/>
          <a:stretch/>
        </p:blipFill>
        <p:spPr>
          <a:xfrm>
            <a:off x="7079600" y="4151845"/>
            <a:ext cx="2728835" cy="2327072"/>
          </a:xfrm>
          <a:prstGeom prst="hexagon">
            <a:avLst/>
          </a:prstGeom>
        </p:spPr>
      </p:pic>
      <p:sp>
        <p:nvSpPr>
          <p:cNvPr id="25" name="Прямоугольник 3"/>
          <p:cNvSpPr/>
          <p:nvPr/>
        </p:nvSpPr>
        <p:spPr>
          <a:xfrm>
            <a:off x="1155546" y="170714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21"/>
          <p:cNvSpPr txBox="1">
            <a:spLocks/>
          </p:cNvSpPr>
          <p:nvPr/>
        </p:nvSpPr>
        <p:spPr>
          <a:xfrm>
            <a:off x="161107" y="170714"/>
            <a:ext cx="896937" cy="640520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219151" y="290919"/>
            <a:ext cx="29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АКАДЕМИЯ СЕГОДНЯ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17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5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770442" y="811942"/>
            <a:ext cx="5356022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lang="ru-RU" sz="2400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теоретические кафедры</a:t>
            </a:r>
          </a:p>
          <a:p>
            <a:endParaRPr lang="ru-RU" sz="12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r>
              <a:rPr lang="ru-RU" sz="4400" dirty="0">
                <a:solidFill>
                  <a:srgbClr val="00A5C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клинические кафедры </a:t>
            </a:r>
          </a:p>
          <a:p>
            <a:endParaRPr lang="ru-RU" sz="12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Уникальные библиотечные фонды</a:t>
            </a:r>
          </a:p>
          <a:p>
            <a:endParaRPr lang="ru-RU" sz="12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Инновационные образовательные технологии</a:t>
            </a:r>
          </a:p>
          <a:p>
            <a:endParaRPr lang="ru-RU" sz="12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Более</a:t>
            </a:r>
            <a:r>
              <a:rPr lang="ru-RU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1000</a:t>
            </a:r>
            <a:r>
              <a:rPr lang="ru-RU" sz="2400" b="1" dirty="0">
                <a:solidFill>
                  <a:srgbClr val="181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единиц новейшего </a:t>
            </a:r>
            <a:r>
              <a:rPr lang="ru-RU" sz="2400" dirty="0" err="1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симуляционного</a:t>
            </a:r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оборудования</a:t>
            </a:r>
          </a:p>
          <a:p>
            <a:endParaRPr lang="ru-RU" sz="12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Электронная образовательная среда</a:t>
            </a:r>
          </a:p>
          <a:p>
            <a:endParaRPr lang="ru-RU" sz="12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Ориентация образовательной траектории на практических навыках</a:t>
            </a:r>
          </a:p>
        </p:txBody>
      </p:sp>
      <p:sp>
        <p:nvSpPr>
          <p:cNvPr id="17" name="Номер слайда 21">
            <a:extLst>
              <a:ext uri="{FF2B5EF4-FFF2-40B4-BE49-F238E27FC236}">
                <a16:creationId xmlns:a16="http://schemas.microsoft.com/office/drawing/2014/main" id="{1B72E6DE-214E-8A45-BFE3-F649DCB7CE48}"/>
              </a:ext>
            </a:extLst>
          </p:cNvPr>
          <p:cNvSpPr txBox="1">
            <a:spLocks/>
          </p:cNvSpPr>
          <p:nvPr/>
        </p:nvSpPr>
        <p:spPr>
          <a:xfrm>
            <a:off x="11003498" y="171421"/>
            <a:ext cx="896937" cy="641379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3"/>
          <p:cNvSpPr/>
          <p:nvPr/>
        </p:nvSpPr>
        <p:spPr>
          <a:xfrm flipH="1">
            <a:off x="6312494" y="171422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83190" y="292055"/>
            <a:ext cx="418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ОБРАЗОВАТЕЛЬНЫЙ КЛАСТЕР</a:t>
            </a:r>
          </a:p>
        </p:txBody>
      </p:sp>
      <p:sp>
        <p:nvSpPr>
          <p:cNvPr id="28" name="roundRect 21"/>
          <p:cNvSpPr/>
          <p:nvPr/>
        </p:nvSpPr>
        <p:spPr>
          <a:xfrm>
            <a:off x="5963892" y="1033972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roundRect 21"/>
          <p:cNvSpPr/>
          <p:nvPr/>
        </p:nvSpPr>
        <p:spPr>
          <a:xfrm>
            <a:off x="5963892" y="1877536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0" name="roundRect 21"/>
          <p:cNvSpPr/>
          <p:nvPr/>
        </p:nvSpPr>
        <p:spPr>
          <a:xfrm>
            <a:off x="5963892" y="2567463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roundRect 21"/>
          <p:cNvSpPr/>
          <p:nvPr/>
        </p:nvSpPr>
        <p:spPr>
          <a:xfrm>
            <a:off x="5963892" y="3368625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2" name="roundRect 21"/>
          <p:cNvSpPr/>
          <p:nvPr/>
        </p:nvSpPr>
        <p:spPr>
          <a:xfrm>
            <a:off x="5963892" y="4431454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3" name="roundRect 21"/>
          <p:cNvSpPr/>
          <p:nvPr/>
        </p:nvSpPr>
        <p:spPr>
          <a:xfrm>
            <a:off x="5963892" y="5262084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4" name="roundRect 21"/>
          <p:cNvSpPr/>
          <p:nvPr/>
        </p:nvSpPr>
        <p:spPr>
          <a:xfrm>
            <a:off x="5963892" y="6008213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5" name="ellipse 2"/>
          <p:cNvSpPr/>
          <p:nvPr/>
        </p:nvSpPr>
        <p:spPr>
          <a:xfrm>
            <a:off x="-495300" y="-552450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6" name="plus 7"/>
          <p:cNvSpPr/>
          <p:nvPr/>
        </p:nvSpPr>
        <p:spPr>
          <a:xfrm>
            <a:off x="11513085" y="3710661"/>
            <a:ext cx="387350" cy="39370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61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5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6854563" y="-250287"/>
            <a:ext cx="2507226" cy="3298020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211519" y="1526990"/>
            <a:ext cx="5091068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Учебно-полевой центр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Центр тактической медицины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Тактико-специальные учения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Регулярная практика </a:t>
            </a: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действующих войсках (силах)</a:t>
            </a:r>
          </a:p>
        </p:txBody>
      </p:sp>
      <p:sp>
        <p:nvSpPr>
          <p:cNvPr id="23" name="Прямоугольник 3"/>
          <p:cNvSpPr/>
          <p:nvPr/>
        </p:nvSpPr>
        <p:spPr>
          <a:xfrm>
            <a:off x="1155546" y="170714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Номер слайда 21"/>
          <p:cNvSpPr txBox="1">
            <a:spLocks/>
          </p:cNvSpPr>
          <p:nvPr/>
        </p:nvSpPr>
        <p:spPr>
          <a:xfrm>
            <a:off x="161107" y="170714"/>
            <a:ext cx="896937" cy="640520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19151" y="290919"/>
            <a:ext cx="3608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ЦЕНТР ПОЛЕВОЙ ВЫУЧКИ</a:t>
            </a:r>
          </a:p>
        </p:txBody>
      </p:sp>
      <p:sp>
        <p:nvSpPr>
          <p:cNvPr id="27" name="roundRect 21"/>
          <p:cNvSpPr/>
          <p:nvPr/>
        </p:nvSpPr>
        <p:spPr>
          <a:xfrm>
            <a:off x="403720" y="1568074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8" name="roundRect 21"/>
          <p:cNvSpPr/>
          <p:nvPr/>
        </p:nvSpPr>
        <p:spPr>
          <a:xfrm>
            <a:off x="403720" y="2455521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roundRect 21"/>
          <p:cNvSpPr/>
          <p:nvPr/>
        </p:nvSpPr>
        <p:spPr>
          <a:xfrm>
            <a:off x="403720" y="3322420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0" name="roundRect 21"/>
          <p:cNvSpPr/>
          <p:nvPr/>
        </p:nvSpPr>
        <p:spPr>
          <a:xfrm>
            <a:off x="403720" y="4376058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ellipse 2"/>
          <p:cNvSpPr/>
          <p:nvPr/>
        </p:nvSpPr>
        <p:spPr>
          <a:xfrm>
            <a:off x="-479425" y="6146058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2" name="plus 7"/>
          <p:cNvSpPr/>
          <p:nvPr/>
        </p:nvSpPr>
        <p:spPr>
          <a:xfrm>
            <a:off x="5839840" y="5382643"/>
            <a:ext cx="751102" cy="763415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17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2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01494" y="1013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641642" y="3971161"/>
            <a:ext cx="2406303" cy="3367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2681639" y="-129210"/>
            <a:ext cx="2564981" cy="3113622"/>
          </a:xfrm>
          <a:prstGeom prst="rect">
            <a:avLst/>
          </a:prstGeom>
        </p:spPr>
      </p:pic>
      <p:sp>
        <p:nvSpPr>
          <p:cNvPr id="22" name="Шестиугольник 21"/>
          <p:cNvSpPr/>
          <p:nvPr/>
        </p:nvSpPr>
        <p:spPr>
          <a:xfrm>
            <a:off x="160714" y="606688"/>
            <a:ext cx="2728835" cy="2293587"/>
          </a:xfrm>
          <a:prstGeom prst="hexagon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2442986" y="1831886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226510" y="2998216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2452511" y="4182313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616556" y="1506938"/>
            <a:ext cx="5354257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клинических подразделений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75 000 </a:t>
            </a:r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пациентов в год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Новейшее медицинское оборудование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Высокотехнологичная медицинская помощь</a:t>
            </a:r>
          </a:p>
        </p:txBody>
      </p:sp>
      <p:sp>
        <p:nvSpPr>
          <p:cNvPr id="15" name="Номер слайда 21">
            <a:extLst>
              <a:ext uri="{FF2B5EF4-FFF2-40B4-BE49-F238E27FC236}">
                <a16:creationId xmlns:a16="http://schemas.microsoft.com/office/drawing/2014/main" id="{1B72E6DE-214E-8A45-BFE3-F649DCB7CE48}"/>
              </a:ext>
            </a:extLst>
          </p:cNvPr>
          <p:cNvSpPr txBox="1">
            <a:spLocks/>
          </p:cNvSpPr>
          <p:nvPr/>
        </p:nvSpPr>
        <p:spPr>
          <a:xfrm>
            <a:off x="11003498" y="171421"/>
            <a:ext cx="896937" cy="641379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8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3"/>
          <p:cNvSpPr/>
          <p:nvPr/>
        </p:nvSpPr>
        <p:spPr>
          <a:xfrm flipH="1">
            <a:off x="6312494" y="171422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51101" y="292055"/>
            <a:ext cx="2917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КЛИНИЧЕСКАЯ БАЗА</a:t>
            </a:r>
          </a:p>
        </p:txBody>
      </p:sp>
      <p:sp>
        <p:nvSpPr>
          <p:cNvPr id="19" name="roundRect 21"/>
          <p:cNvSpPr/>
          <p:nvPr/>
        </p:nvSpPr>
        <p:spPr>
          <a:xfrm>
            <a:off x="5963892" y="1676167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8" name="roundRect 21"/>
          <p:cNvSpPr/>
          <p:nvPr/>
        </p:nvSpPr>
        <p:spPr>
          <a:xfrm>
            <a:off x="5963892" y="2801401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roundRect 21"/>
          <p:cNvSpPr/>
          <p:nvPr/>
        </p:nvSpPr>
        <p:spPr>
          <a:xfrm>
            <a:off x="5963892" y="4104430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0" name="roundRect 21"/>
          <p:cNvSpPr/>
          <p:nvPr/>
        </p:nvSpPr>
        <p:spPr>
          <a:xfrm>
            <a:off x="5963892" y="5291803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ellipse 2"/>
          <p:cNvSpPr/>
          <p:nvPr/>
        </p:nvSpPr>
        <p:spPr>
          <a:xfrm>
            <a:off x="-495300" y="-552450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2" name="plus 7"/>
          <p:cNvSpPr/>
          <p:nvPr/>
        </p:nvSpPr>
        <p:spPr>
          <a:xfrm>
            <a:off x="11513085" y="3710661"/>
            <a:ext cx="387350" cy="393700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61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9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7362"/>
            <a:ext cx="12204616" cy="6856987"/>
          </a:xfrm>
          <a:prstGeom prst="rect">
            <a:avLst/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9018034" y="3767217"/>
            <a:ext cx="2481941" cy="3699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6859427" y="-245423"/>
            <a:ext cx="2507226" cy="3288292"/>
          </a:xfrm>
          <a:prstGeom prst="rect">
            <a:avLst/>
          </a:prstGeom>
        </p:spPr>
      </p:pic>
      <p:sp>
        <p:nvSpPr>
          <p:cNvPr id="16" name="Шестиугольник 15"/>
          <p:cNvSpPr/>
          <p:nvPr/>
        </p:nvSpPr>
        <p:spPr>
          <a:xfrm>
            <a:off x="9319202" y="593885"/>
            <a:ext cx="2728835" cy="2293587"/>
          </a:xfrm>
          <a:prstGeom prst="hexag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естиугольник 16"/>
          <p:cNvSpPr/>
          <p:nvPr/>
        </p:nvSpPr>
        <p:spPr>
          <a:xfrm>
            <a:off x="7079600" y="1764889"/>
            <a:ext cx="2728835" cy="2293587"/>
          </a:xfrm>
          <a:prstGeom prst="hexag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9319202" y="2954633"/>
            <a:ext cx="2728835" cy="2293587"/>
          </a:xfrm>
          <a:prstGeom prst="hexag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089125" y="4115316"/>
            <a:ext cx="2728835" cy="2293587"/>
          </a:xfrm>
          <a:prstGeom prst="hexag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155546" y="1223044"/>
            <a:ext cx="5224788" cy="5198662"/>
          </a:xfrm>
          <a:prstGeom prst="rect">
            <a:avLst/>
          </a:prstGeom>
        </p:spPr>
        <p:txBody>
          <a:bodyPr wrap="square" lIns="36000" tIns="36000" rIns="36000" bIns="36000">
            <a:noAutofit/>
          </a:bodyPr>
          <a:lstStyle/>
          <a:p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научных школ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4400" b="1" dirty="0">
                <a:solidFill>
                  <a:srgbClr val="181D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68</a:t>
            </a:r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военно-научных обществ курсантов и слушателей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Научные конкурсы, премии </a:t>
            </a: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и гранты</a:t>
            </a:r>
          </a:p>
          <a:p>
            <a:endParaRPr lang="ru-RU" sz="2800" dirty="0">
              <a:solidFill>
                <a:schemeClr val="accent5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>
                <a:solidFill>
                  <a:schemeClr val="accent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Возможность участия в научных исследованиях с первого курса</a:t>
            </a:r>
          </a:p>
        </p:txBody>
      </p:sp>
      <p:sp>
        <p:nvSpPr>
          <p:cNvPr id="21" name="Прямоугольник 3"/>
          <p:cNvSpPr/>
          <p:nvPr/>
        </p:nvSpPr>
        <p:spPr>
          <a:xfrm>
            <a:off x="1155546" y="170714"/>
            <a:ext cx="4556265" cy="640520"/>
          </a:xfrm>
          <a:custGeom>
            <a:avLst/>
            <a:gdLst>
              <a:gd name="connsiteX0" fmla="*/ 0 w 5956300"/>
              <a:gd name="connsiteY0" fmla="*/ 0 h 1394345"/>
              <a:gd name="connsiteX1" fmla="*/ 5956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956300"/>
              <a:gd name="connsiteY0" fmla="*/ 0 h 1394345"/>
              <a:gd name="connsiteX1" fmla="*/ 5321300 w 5956300"/>
              <a:gd name="connsiteY1" fmla="*/ 0 h 1394345"/>
              <a:gd name="connsiteX2" fmla="*/ 5956300 w 5956300"/>
              <a:gd name="connsiteY2" fmla="*/ 1394345 h 1394345"/>
              <a:gd name="connsiteX3" fmla="*/ 0 w 5956300"/>
              <a:gd name="connsiteY3" fmla="*/ 1394345 h 1394345"/>
              <a:gd name="connsiteX4" fmla="*/ 0 w 5956300"/>
              <a:gd name="connsiteY4" fmla="*/ 0 h 1394345"/>
              <a:gd name="connsiteX0" fmla="*/ 0 w 5656190"/>
              <a:gd name="connsiteY0" fmla="*/ 0 h 1394345"/>
              <a:gd name="connsiteX1" fmla="*/ 5321300 w 5656190"/>
              <a:gd name="connsiteY1" fmla="*/ 0 h 1394345"/>
              <a:gd name="connsiteX2" fmla="*/ 5656190 w 5656190"/>
              <a:gd name="connsiteY2" fmla="*/ 1321759 h 1394345"/>
              <a:gd name="connsiteX3" fmla="*/ 0 w 5656190"/>
              <a:gd name="connsiteY3" fmla="*/ 1394345 h 1394345"/>
              <a:gd name="connsiteX4" fmla="*/ 0 w 5656190"/>
              <a:gd name="connsiteY4" fmla="*/ 0 h 139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6190" h="1394345">
                <a:moveTo>
                  <a:pt x="0" y="0"/>
                </a:moveTo>
                <a:lnTo>
                  <a:pt x="5321300" y="0"/>
                </a:lnTo>
                <a:lnTo>
                  <a:pt x="5656190" y="1321759"/>
                </a:lnTo>
                <a:lnTo>
                  <a:pt x="0" y="1394345"/>
                </a:lnTo>
                <a:lnTo>
                  <a:pt x="0" y="0"/>
                </a:lnTo>
                <a:close/>
              </a:path>
            </a:pathLst>
          </a:cu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Номер слайда 21"/>
          <p:cNvSpPr txBox="1">
            <a:spLocks/>
          </p:cNvSpPr>
          <p:nvPr/>
        </p:nvSpPr>
        <p:spPr>
          <a:xfrm>
            <a:off x="161107" y="170714"/>
            <a:ext cx="896937" cy="640520"/>
          </a:xfrm>
          <a:prstGeom prst="rect">
            <a:avLst/>
          </a:prstGeom>
          <a:solidFill>
            <a:srgbClr val="00A5C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BE320C3-4327-44FF-9026-1680D864F7C1}" type="slidenum">
              <a:rPr lang="ru-RU" sz="2000" b="1" smtClean="0">
                <a:solidFill>
                  <a:schemeClr val="l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sz="2000" b="1" dirty="0">
              <a:solidFill>
                <a:schemeClr val="l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19151" y="290919"/>
            <a:ext cx="25583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НАУЧНАЯ РАБОТА</a:t>
            </a:r>
          </a:p>
        </p:txBody>
      </p:sp>
      <p:sp>
        <p:nvSpPr>
          <p:cNvPr id="25" name="roundRect 21"/>
          <p:cNvSpPr/>
          <p:nvPr/>
        </p:nvSpPr>
        <p:spPr>
          <a:xfrm>
            <a:off x="403720" y="1398723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8" name="roundRect 21"/>
          <p:cNvSpPr/>
          <p:nvPr/>
        </p:nvSpPr>
        <p:spPr>
          <a:xfrm>
            <a:off x="403720" y="2757818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29" name="roundRect 21"/>
          <p:cNvSpPr/>
          <p:nvPr/>
        </p:nvSpPr>
        <p:spPr>
          <a:xfrm>
            <a:off x="403720" y="4101426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0" name="roundRect 21"/>
          <p:cNvSpPr/>
          <p:nvPr/>
        </p:nvSpPr>
        <p:spPr>
          <a:xfrm>
            <a:off x="403720" y="5420213"/>
            <a:ext cx="404079" cy="393629"/>
          </a:xfrm>
          <a:prstGeom prst="roundRect">
            <a:avLst>
              <a:gd name="adj" fmla="val 17500"/>
            </a:avLst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sp>
        <p:nvSpPr>
          <p:cNvPr id="31" name="ellipse 2"/>
          <p:cNvSpPr/>
          <p:nvPr/>
        </p:nvSpPr>
        <p:spPr>
          <a:xfrm>
            <a:off x="-479425" y="6146058"/>
            <a:ext cx="958850" cy="965200"/>
          </a:xfrm>
          <a:prstGeom prst="ellipse">
            <a:avLst/>
          </a:prstGeom>
          <a:gradFill flip="none" rotWithShape="1">
            <a:gsLst>
              <a:gs pos="1000">
                <a:srgbClr val="0094C7">
                  <a:alpha val="4000"/>
                  <a:lumMod val="100000"/>
                </a:srgbClr>
              </a:gs>
              <a:gs pos="100000">
                <a:srgbClr val="00B7CE">
                  <a:alpha val="4000"/>
                </a:srgbClr>
              </a:gs>
            </a:gsLst>
            <a:lin ang="5040000" scaled="0"/>
            <a:tileRect/>
          </a:gradFill>
          <a:ln w="57150">
            <a:solidFill>
              <a:srgbClr val="00B7CE">
                <a:lumMod val="100000"/>
                <a:alpha val="100000"/>
              </a:srgbClr>
            </a:solidFill>
            <a:miter lim="800000"/>
          </a:ln>
        </p:spPr>
      </p:sp>
      <p:sp>
        <p:nvSpPr>
          <p:cNvPr id="32" name="plus 7"/>
          <p:cNvSpPr/>
          <p:nvPr/>
        </p:nvSpPr>
        <p:spPr>
          <a:xfrm>
            <a:off x="6360321" y="3559941"/>
            <a:ext cx="751102" cy="763415"/>
          </a:xfrm>
          <a:prstGeom prst="plus">
            <a:avLst/>
          </a:prstGeom>
          <a:gradFill flip="none" rotWithShape="1">
            <a:gsLst>
              <a:gs pos="1000">
                <a:srgbClr val="0094C7">
                  <a:alpha val="100000"/>
                  <a:lumMod val="100000"/>
                </a:srgbClr>
              </a:gs>
              <a:gs pos="100000">
                <a:srgbClr val="00B7CE">
                  <a:alpha val="100000"/>
                </a:srgbClr>
              </a:gs>
            </a:gsLst>
            <a:lin ang="10800000" scaled="0"/>
            <a:tileRect/>
          </a:gradFill>
          <a:ln w="0"/>
        </p:spPr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17" y="98747"/>
            <a:ext cx="610541" cy="7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568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9aH0Q6mjw8FZmBisVCZLDQ&quot;,&quot;gi&quot;:&quot;FGqgo8LJlWW1vXT3-lNxyg&quot;,&quot;ti&quot;:&quot;ui_elements&quot;,&quot;vs&quot;:{&quot;f&quot;:[1961],&quot;i&quot;:{&quot;d&quot;:&quot;9aH0Q6mjw8FZmBisVCZLDQ&quot;,&quot;p&quot;:true}},&quot;at&quot;:&quot;DEFAULT&quot;}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1721</TotalTime>
  <Words>617</Words>
  <Application>Microsoft Macintosh PowerPoint</Application>
  <PresentationFormat>Широкоэкранный</PresentationFormat>
  <Paragraphs>182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Microsoft Office User</cp:lastModifiedBy>
  <cp:revision>125</cp:revision>
  <cp:lastPrinted>2025-10-08T06:54:20Z</cp:lastPrinted>
  <dcterms:created xsi:type="dcterms:W3CDTF">2022-10-13T07:28:33Z</dcterms:created>
  <dcterms:modified xsi:type="dcterms:W3CDTF">2025-10-08T06:55:13Z</dcterms:modified>
</cp:coreProperties>
</file>